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 id="2147483661" r:id="rId2"/>
  </p:sldMasterIdLst>
  <p:notesMasterIdLst>
    <p:notesMasterId r:id="rId3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embeddedFontLst>
    <p:embeddedFont>
      <p:font typeface="Jua" panose="020B0604020202020204" charset="-127"/>
      <p:regular r:id="rId38"/>
    </p:embeddedFont>
    <p:embeddedFont>
      <p:font typeface="Proxima Nova" panose="020B0604020202020204" charset="0"/>
      <p:regular r:id="rId39"/>
      <p:bold r:id="rId40"/>
      <p:italic r:id="rId41"/>
      <p:boldItalic r:id="rId42"/>
    </p:embeddedFont>
    <p:embeddedFont>
      <p:font typeface="Proxima Nova Semibold" panose="020B0604020202020204" charset="0"/>
      <p:regular r:id="rId43"/>
      <p:bold r:id="rId44"/>
      <p:boldItalic r:id="rId45"/>
    </p:embeddedFont>
    <p:embeddedFont>
      <p:font typeface="Quicksand" pitchFamily="2" charset="0"/>
      <p:regular r:id="rId46"/>
      <p:bold r:id="rId47"/>
    </p:embeddedFont>
    <p:embeddedFont>
      <p:font typeface="Quicksand Medium" pitchFamily="2" charset="0"/>
      <p:regular r:id="rId48"/>
      <p:bold r:id="rId49"/>
    </p:embeddedFont>
    <p:embeddedFont>
      <p:font typeface="Roboto" panose="02000000000000000000" pitchFamily="2" charset="0"/>
      <p:regular r:id="rId50"/>
      <p:bold r:id="rId51"/>
      <p:italic r:id="rId52"/>
      <p:boldItalic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5A4A093-FA58-49EB-87AA-62D443ADF302}">
  <a:tblStyle styleId="{05A4A093-FA58-49EB-87AA-62D443ADF30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9" d="100"/>
          <a:sy n="139" d="100"/>
        </p:scale>
        <p:origin x="804" y="12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2.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font" Target="fonts/font16.fntdata"/><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font" Target="fonts/font14.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8.xml"/><Relationship Id="rId41" Type="http://schemas.openxmlformats.org/officeDocument/2006/relationships/font" Target="fonts/font4.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2.fntdata"/><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7.fntdata"/><Relationship Id="rId52"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1" name="Google Shape;99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g898feb88a6_0_1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7" name="Google Shape;997;g898feb88a6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Google Shape;1002;g10086072fd5_0_1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3" name="Google Shape;1003;g10086072fd5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4"/>
        <p:cNvGrpSpPr/>
        <p:nvPr/>
      </p:nvGrpSpPr>
      <p:grpSpPr>
        <a:xfrm>
          <a:off x="0" y="0"/>
          <a:ext cx="0" cy="0"/>
          <a:chOff x="0" y="0"/>
          <a:chExt cx="0" cy="0"/>
        </a:xfrm>
      </p:grpSpPr>
      <p:sp>
        <p:nvSpPr>
          <p:cNvPr id="1035" name="Google Shape;1035;g10086072fd5_0_1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6" name="Google Shape;1036;g10086072fd5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4"/>
        <p:cNvGrpSpPr/>
        <p:nvPr/>
      </p:nvGrpSpPr>
      <p:grpSpPr>
        <a:xfrm>
          <a:off x="0" y="0"/>
          <a:ext cx="0" cy="0"/>
          <a:chOff x="0" y="0"/>
          <a:chExt cx="0" cy="0"/>
        </a:xfrm>
      </p:grpSpPr>
      <p:sp>
        <p:nvSpPr>
          <p:cNvPr id="1055" name="Google Shape;1055;g10086072fd5_0_2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6" name="Google Shape;1056;g10086072fd5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2"/>
        <p:cNvGrpSpPr/>
        <p:nvPr/>
      </p:nvGrpSpPr>
      <p:grpSpPr>
        <a:xfrm>
          <a:off x="0" y="0"/>
          <a:ext cx="0" cy="0"/>
          <a:chOff x="0" y="0"/>
          <a:chExt cx="0" cy="0"/>
        </a:xfrm>
      </p:grpSpPr>
      <p:sp>
        <p:nvSpPr>
          <p:cNvPr id="1113" name="Google Shape;1113;g10086072fd5_0_2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4" name="Google Shape;1114;g10086072fd5_0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5"/>
        <p:cNvGrpSpPr/>
        <p:nvPr/>
      </p:nvGrpSpPr>
      <p:grpSpPr>
        <a:xfrm>
          <a:off x="0" y="0"/>
          <a:ext cx="0" cy="0"/>
          <a:chOff x="0" y="0"/>
          <a:chExt cx="0" cy="0"/>
        </a:xfrm>
      </p:grpSpPr>
      <p:sp>
        <p:nvSpPr>
          <p:cNvPr id="1146" name="Google Shape;1146;gcb7d31b72f_1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7" name="Google Shape;1147;gcb7d31b72f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9"/>
        <p:cNvGrpSpPr/>
        <p:nvPr/>
      </p:nvGrpSpPr>
      <p:grpSpPr>
        <a:xfrm>
          <a:off x="0" y="0"/>
          <a:ext cx="0" cy="0"/>
          <a:chOff x="0" y="0"/>
          <a:chExt cx="0" cy="0"/>
        </a:xfrm>
      </p:grpSpPr>
      <p:sp>
        <p:nvSpPr>
          <p:cNvPr id="1180" name="Google Shape;1180;gcb7d31b72f_1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1" name="Google Shape;1181;gcb7d31b72f_1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6"/>
        <p:cNvGrpSpPr/>
        <p:nvPr/>
      </p:nvGrpSpPr>
      <p:grpSpPr>
        <a:xfrm>
          <a:off x="0" y="0"/>
          <a:ext cx="0" cy="0"/>
          <a:chOff x="0" y="0"/>
          <a:chExt cx="0" cy="0"/>
        </a:xfrm>
      </p:grpSpPr>
      <p:sp>
        <p:nvSpPr>
          <p:cNvPr id="1207" name="Google Shape;1207;gcb7d31b72f_1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8" name="Google Shape;1208;gcb7d31b72f_1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5"/>
        <p:cNvGrpSpPr/>
        <p:nvPr/>
      </p:nvGrpSpPr>
      <p:grpSpPr>
        <a:xfrm>
          <a:off x="0" y="0"/>
          <a:ext cx="0" cy="0"/>
          <a:chOff x="0" y="0"/>
          <a:chExt cx="0" cy="0"/>
        </a:xfrm>
      </p:grpSpPr>
      <p:sp>
        <p:nvSpPr>
          <p:cNvPr id="1216" name="Google Shape;1216;gcb7d31b72f_1_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7" name="Google Shape;1217;gcb7d31b72f_1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2"/>
        <p:cNvGrpSpPr/>
        <p:nvPr/>
      </p:nvGrpSpPr>
      <p:grpSpPr>
        <a:xfrm>
          <a:off x="0" y="0"/>
          <a:ext cx="0" cy="0"/>
          <a:chOff x="0" y="0"/>
          <a:chExt cx="0" cy="0"/>
        </a:xfrm>
      </p:grpSpPr>
      <p:sp>
        <p:nvSpPr>
          <p:cNvPr id="1333" name="Google Shape;1333;gcb7d31b72f_1_2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4" name="Google Shape;1334;gcb7d31b72f_1_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0"/>
        <p:cNvGrpSpPr/>
        <p:nvPr/>
      </p:nvGrpSpPr>
      <p:grpSpPr>
        <a:xfrm>
          <a:off x="0" y="0"/>
          <a:ext cx="0" cy="0"/>
          <a:chOff x="0" y="0"/>
          <a:chExt cx="0" cy="0"/>
        </a:xfrm>
      </p:grpSpPr>
      <p:sp>
        <p:nvSpPr>
          <p:cNvPr id="1361" name="Google Shape;1361;gcb7d31b72f_1_2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2" name="Google Shape;1362;gcb7d31b72f_1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1"/>
        <p:cNvGrpSpPr/>
        <p:nvPr/>
      </p:nvGrpSpPr>
      <p:grpSpPr>
        <a:xfrm>
          <a:off x="0" y="0"/>
          <a:ext cx="0" cy="0"/>
          <a:chOff x="0" y="0"/>
          <a:chExt cx="0" cy="0"/>
        </a:xfrm>
      </p:grpSpPr>
      <p:sp>
        <p:nvSpPr>
          <p:cNvPr id="1382" name="Google Shape;1382;gcb7d31b72f_1_2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3" name="Google Shape;1383;gcb7d31b72f_1_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7"/>
        <p:cNvGrpSpPr/>
        <p:nvPr/>
      </p:nvGrpSpPr>
      <p:grpSpPr>
        <a:xfrm>
          <a:off x="0" y="0"/>
          <a:ext cx="0" cy="0"/>
          <a:chOff x="0" y="0"/>
          <a:chExt cx="0" cy="0"/>
        </a:xfrm>
      </p:grpSpPr>
      <p:sp>
        <p:nvSpPr>
          <p:cNvPr id="1398" name="Google Shape;1398;gcb7d31b72f_1_2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9" name="Google Shape;1399;gcb7d31b72f_1_2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8"/>
        <p:cNvGrpSpPr/>
        <p:nvPr/>
      </p:nvGrpSpPr>
      <p:grpSpPr>
        <a:xfrm>
          <a:off x="0" y="0"/>
          <a:ext cx="0" cy="0"/>
          <a:chOff x="0" y="0"/>
          <a:chExt cx="0" cy="0"/>
        </a:xfrm>
      </p:grpSpPr>
      <p:sp>
        <p:nvSpPr>
          <p:cNvPr id="1449" name="Google Shape;1449;gcb7d31b72f_1_4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0" name="Google Shape;1450;gcb7d31b72f_1_4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3"/>
        <p:cNvGrpSpPr/>
        <p:nvPr/>
      </p:nvGrpSpPr>
      <p:grpSpPr>
        <a:xfrm>
          <a:off x="0" y="0"/>
          <a:ext cx="0" cy="0"/>
          <a:chOff x="0" y="0"/>
          <a:chExt cx="0" cy="0"/>
        </a:xfrm>
      </p:grpSpPr>
      <p:sp>
        <p:nvSpPr>
          <p:cNvPr id="1464" name="Google Shape;1464;gcb7d31b72f_1_4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5" name="Google Shape;1465;gcb7d31b72f_1_4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5"/>
        <p:cNvGrpSpPr/>
        <p:nvPr/>
      </p:nvGrpSpPr>
      <p:grpSpPr>
        <a:xfrm>
          <a:off x="0" y="0"/>
          <a:ext cx="0" cy="0"/>
          <a:chOff x="0" y="0"/>
          <a:chExt cx="0" cy="0"/>
        </a:xfrm>
      </p:grpSpPr>
      <p:sp>
        <p:nvSpPr>
          <p:cNvPr id="1486" name="Google Shape;1486;gcb7d31b72f_1_4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7" name="Google Shape;1487;gcb7d31b72f_1_4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2"/>
        <p:cNvGrpSpPr/>
        <p:nvPr/>
      </p:nvGrpSpPr>
      <p:grpSpPr>
        <a:xfrm>
          <a:off x="0" y="0"/>
          <a:ext cx="0" cy="0"/>
          <a:chOff x="0" y="0"/>
          <a:chExt cx="0" cy="0"/>
        </a:xfrm>
      </p:grpSpPr>
      <p:sp>
        <p:nvSpPr>
          <p:cNvPr id="1503" name="Google Shape;1503;gcb7d31b72f_1_4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4" name="Google Shape;1504;gcb7d31b72f_1_4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1"/>
        <p:cNvGrpSpPr/>
        <p:nvPr/>
      </p:nvGrpSpPr>
      <p:grpSpPr>
        <a:xfrm>
          <a:off x="0" y="0"/>
          <a:ext cx="0" cy="0"/>
          <a:chOff x="0" y="0"/>
          <a:chExt cx="0" cy="0"/>
        </a:xfrm>
      </p:grpSpPr>
      <p:sp>
        <p:nvSpPr>
          <p:cNvPr id="1522" name="Google Shape;1522;gcb7d31b72f_1_5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3" name="Google Shape;1523;gcb7d31b72f_1_5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3"/>
        <p:cNvGrpSpPr/>
        <p:nvPr/>
      </p:nvGrpSpPr>
      <p:grpSpPr>
        <a:xfrm>
          <a:off x="0" y="0"/>
          <a:ext cx="0" cy="0"/>
          <a:chOff x="0" y="0"/>
          <a:chExt cx="0" cy="0"/>
        </a:xfrm>
      </p:grpSpPr>
      <p:sp>
        <p:nvSpPr>
          <p:cNvPr id="1584" name="Google Shape;1584;gcb7d31b72f_1_5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5" name="Google Shape;1585;gcb7d31b72f_1_5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1"/>
        <p:cNvGrpSpPr/>
        <p:nvPr/>
      </p:nvGrpSpPr>
      <p:grpSpPr>
        <a:xfrm>
          <a:off x="0" y="0"/>
          <a:ext cx="0" cy="0"/>
          <a:chOff x="0" y="0"/>
          <a:chExt cx="0" cy="0"/>
        </a:xfrm>
      </p:grpSpPr>
      <p:sp>
        <p:nvSpPr>
          <p:cNvPr id="1642" name="Google Shape;1642;gcb7d31b72f_1_6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3" name="Google Shape;1643;gcb7d31b72f_1_6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0"/>
        <p:cNvGrpSpPr/>
        <p:nvPr/>
      </p:nvGrpSpPr>
      <p:grpSpPr>
        <a:xfrm>
          <a:off x="0" y="0"/>
          <a:ext cx="0" cy="0"/>
          <a:chOff x="0" y="0"/>
          <a:chExt cx="0" cy="0"/>
        </a:xfrm>
      </p:grpSpPr>
      <p:sp>
        <p:nvSpPr>
          <p:cNvPr id="1671" name="Google Shape;1671;gcb7d31b72f_1_6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2" name="Google Shape;1672;gcb7d31b72f_1_6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3"/>
        <p:cNvGrpSpPr/>
        <p:nvPr/>
      </p:nvGrpSpPr>
      <p:grpSpPr>
        <a:xfrm>
          <a:off x="0" y="0"/>
          <a:ext cx="0" cy="0"/>
          <a:chOff x="0" y="0"/>
          <a:chExt cx="0" cy="0"/>
        </a:xfrm>
      </p:grpSpPr>
      <p:sp>
        <p:nvSpPr>
          <p:cNvPr id="1694" name="Google Shape;1694;gcb7d31b72f_1_7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5" name="Google Shape;1695;gcb7d31b72f_1_7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7"/>
        <p:cNvGrpSpPr/>
        <p:nvPr/>
      </p:nvGrpSpPr>
      <p:grpSpPr>
        <a:xfrm>
          <a:off x="0" y="0"/>
          <a:ext cx="0" cy="0"/>
          <a:chOff x="0" y="0"/>
          <a:chExt cx="0" cy="0"/>
        </a:xfrm>
      </p:grpSpPr>
      <p:sp>
        <p:nvSpPr>
          <p:cNvPr id="1768" name="Google Shape;1768;gcb7d31b72f_1_8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9" name="Google Shape;1769;gcb7d31b72f_1_8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7"/>
        <p:cNvGrpSpPr/>
        <p:nvPr/>
      </p:nvGrpSpPr>
      <p:grpSpPr>
        <a:xfrm>
          <a:off x="0" y="0"/>
          <a:ext cx="0" cy="0"/>
          <a:chOff x="0" y="0"/>
          <a:chExt cx="0" cy="0"/>
        </a:xfrm>
      </p:grpSpPr>
      <p:sp>
        <p:nvSpPr>
          <p:cNvPr id="1778" name="Google Shape;1778;gcb7d31b72f_1_8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9" name="Google Shape;1779;gcb7d31b72f_1_8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2"/>
        <p:cNvGrpSpPr/>
        <p:nvPr/>
      </p:nvGrpSpPr>
      <p:grpSpPr>
        <a:xfrm>
          <a:off x="0" y="0"/>
          <a:ext cx="0" cy="0"/>
          <a:chOff x="0" y="0"/>
          <a:chExt cx="0" cy="0"/>
        </a:xfrm>
      </p:grpSpPr>
      <p:sp>
        <p:nvSpPr>
          <p:cNvPr id="1813" name="Google Shape;1813;gcb7d31b72f_1_8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4" name="Google Shape;1814;gcb7d31b72f_1_8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4"/>
        <p:cNvGrpSpPr/>
        <p:nvPr/>
      </p:nvGrpSpPr>
      <p:grpSpPr>
        <a:xfrm>
          <a:off x="0" y="0"/>
          <a:ext cx="0" cy="0"/>
          <a:chOff x="0" y="0"/>
          <a:chExt cx="0" cy="0"/>
        </a:xfrm>
      </p:grpSpPr>
      <p:sp>
        <p:nvSpPr>
          <p:cNvPr id="1855" name="Google Shape;1855;gcb7d31b72f_1_8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6" name="Google Shape;1856;gcb7d31b72f_1_8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5"/>
        <p:cNvGrpSpPr/>
        <p:nvPr/>
      </p:nvGrpSpPr>
      <p:grpSpPr>
        <a:xfrm>
          <a:off x="0" y="0"/>
          <a:ext cx="0" cy="0"/>
          <a:chOff x="0" y="0"/>
          <a:chExt cx="0" cy="0"/>
        </a:xfrm>
      </p:grpSpPr>
      <p:sp>
        <p:nvSpPr>
          <p:cNvPr id="1906" name="Google Shape;1906;gcb7d31b72f_1_8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7" name="Google Shape;1907;gcb7d31b72f_1_8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1"/>
        <p:cNvGrpSpPr/>
        <p:nvPr/>
      </p:nvGrpSpPr>
      <p:grpSpPr>
        <a:xfrm>
          <a:off x="0" y="0"/>
          <a:ext cx="0" cy="0"/>
          <a:chOff x="0" y="0"/>
          <a:chExt cx="0" cy="0"/>
        </a:xfrm>
      </p:grpSpPr>
      <p:sp>
        <p:nvSpPr>
          <p:cNvPr id="1962" name="Google Shape;1962;gcb7d31b72f_1_8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3" name="Google Shape;1963;gcb7d31b72f_1_8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1"/>
        <p:cNvGrpSpPr/>
        <p:nvPr/>
      </p:nvGrpSpPr>
      <p:grpSpPr>
        <a:xfrm>
          <a:off x="0" y="0"/>
          <a:ext cx="0" cy="0"/>
          <a:chOff x="0" y="0"/>
          <a:chExt cx="0" cy="0"/>
        </a:xfrm>
      </p:grpSpPr>
      <p:sp>
        <p:nvSpPr>
          <p:cNvPr id="1992" name="Google Shape;1992;gcb7d31b72f_1_8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3" name="Google Shape;1993;gcb7d31b72f_1_8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gcb7d31b72f_1_8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6" name="Google Shape;2026;gcb7d31b72f_1_8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5"/>
        <p:cNvGrpSpPr/>
        <p:nvPr/>
      </p:nvGrpSpPr>
      <p:grpSpPr>
        <a:xfrm>
          <a:off x="0" y="0"/>
          <a:ext cx="0" cy="0"/>
          <a:chOff x="0" y="0"/>
          <a:chExt cx="0" cy="0"/>
        </a:xfrm>
      </p:grpSpPr>
      <p:sp>
        <p:nvSpPr>
          <p:cNvPr id="2046" name="Google Shape;2046;g10086072fd5_0_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7" name="Google Shape;2047;g10086072fd5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2"/>
        <p:cNvGrpSpPr/>
        <p:nvPr/>
      </p:nvGrpSpPr>
      <p:grpSpPr>
        <a:xfrm>
          <a:off x="0" y="0"/>
          <a:ext cx="0" cy="0"/>
          <a:chOff x="0" y="0"/>
          <a:chExt cx="0" cy="0"/>
        </a:xfrm>
      </p:grpSpPr>
      <p:sp>
        <p:nvSpPr>
          <p:cNvPr id="2053" name="Google Shape;2053;g10086072fd5_0_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4" name="Google Shape;2054;g10086072fd5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9"/>
        <p:cNvGrpSpPr/>
        <p:nvPr/>
      </p:nvGrpSpPr>
      <p:grpSpPr>
        <a:xfrm>
          <a:off x="0" y="0"/>
          <a:ext cx="0" cy="0"/>
          <a:chOff x="0" y="0"/>
          <a:chExt cx="0" cy="0"/>
        </a:xfrm>
      </p:grpSpPr>
      <p:sp>
        <p:nvSpPr>
          <p:cNvPr id="2060" name="Google Shape;2060;g10086072fd5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1" name="Google Shape;2061;g10086072fd5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a:off x="395925" y="291324"/>
            <a:ext cx="8336062"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8341543" y="2282008"/>
            <a:ext cx="569676" cy="380612"/>
            <a:chOff x="8341543" y="2282008"/>
            <a:chExt cx="569676" cy="380612"/>
          </a:xfrm>
        </p:grpSpPr>
        <p:sp>
          <p:nvSpPr>
            <p:cNvPr id="12" name="Google Shape;12;p2"/>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4;p2"/>
          <p:cNvGrpSpPr/>
          <p:nvPr/>
        </p:nvGrpSpPr>
        <p:grpSpPr>
          <a:xfrm>
            <a:off x="8341543" y="1721094"/>
            <a:ext cx="569676" cy="380612"/>
            <a:chOff x="8341543" y="1721094"/>
            <a:chExt cx="569676" cy="380612"/>
          </a:xfrm>
        </p:grpSpPr>
        <p:sp>
          <p:nvSpPr>
            <p:cNvPr id="15" name="Google Shape;15;p2"/>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 name="Google Shape;17;p2"/>
          <p:cNvGrpSpPr/>
          <p:nvPr/>
        </p:nvGrpSpPr>
        <p:grpSpPr>
          <a:xfrm>
            <a:off x="8346273" y="1183592"/>
            <a:ext cx="568486" cy="388014"/>
            <a:chOff x="8346273" y="1183592"/>
            <a:chExt cx="568486" cy="388014"/>
          </a:xfrm>
        </p:grpSpPr>
        <p:sp>
          <p:nvSpPr>
            <p:cNvPr id="18" name="Google Shape;18;p2"/>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 name="Google Shape;20;p2"/>
          <p:cNvGrpSpPr/>
          <p:nvPr/>
        </p:nvGrpSpPr>
        <p:grpSpPr>
          <a:xfrm>
            <a:off x="8341543" y="606635"/>
            <a:ext cx="569676" cy="388014"/>
            <a:chOff x="8341543" y="606635"/>
            <a:chExt cx="569676" cy="388014"/>
          </a:xfrm>
        </p:grpSpPr>
        <p:sp>
          <p:nvSpPr>
            <p:cNvPr id="21" name="Google Shape;21;p2"/>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3;p2"/>
          <p:cNvGrpSpPr/>
          <p:nvPr/>
        </p:nvGrpSpPr>
        <p:grpSpPr>
          <a:xfrm>
            <a:off x="8341543" y="2842933"/>
            <a:ext cx="569676" cy="380612"/>
            <a:chOff x="8341543" y="2282008"/>
            <a:chExt cx="569676" cy="380612"/>
          </a:xfrm>
        </p:grpSpPr>
        <p:sp>
          <p:nvSpPr>
            <p:cNvPr id="24" name="Google Shape;24;p2"/>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 name="Google Shape;26;p2"/>
          <p:cNvGrpSpPr/>
          <p:nvPr/>
        </p:nvGrpSpPr>
        <p:grpSpPr>
          <a:xfrm>
            <a:off x="8341543" y="3403858"/>
            <a:ext cx="569676" cy="380612"/>
            <a:chOff x="8341543" y="2282008"/>
            <a:chExt cx="569676" cy="380612"/>
          </a:xfrm>
        </p:grpSpPr>
        <p:sp>
          <p:nvSpPr>
            <p:cNvPr id="27" name="Google Shape;27;p2"/>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 name="Google Shape;29;p2"/>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546317" y="941938"/>
            <a:ext cx="79378" cy="131963"/>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281025" y="966589"/>
            <a:ext cx="324527" cy="82660"/>
          </a:xfrm>
          <a:custGeom>
            <a:avLst/>
            <a:gdLst/>
            <a:ahLst/>
            <a:cxnLst/>
            <a:rect l="l" t="t" r="r" b="b"/>
            <a:pathLst>
              <a:path w="10360" h="2535"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304707" y="104921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605521" y="1007283"/>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546317" y="1298240"/>
            <a:ext cx="79378" cy="133169"/>
          </a:xfrm>
          <a:custGeom>
            <a:avLst/>
            <a:gdLst/>
            <a:ahLst/>
            <a:cxnLst/>
            <a:rect l="l" t="t" r="r" b="b"/>
            <a:pathLst>
              <a:path w="2534" h="4084" extrusionOk="0">
                <a:moveTo>
                  <a:pt x="1286" y="0"/>
                </a:moveTo>
                <a:cubicBezTo>
                  <a:pt x="567" y="0"/>
                  <a:pt x="0" y="908"/>
                  <a:pt x="0" y="2042"/>
                </a:cubicBezTo>
                <a:cubicBezTo>
                  <a:pt x="0" y="3176"/>
                  <a:pt x="567" y="4083"/>
                  <a:pt x="1286" y="4083"/>
                </a:cubicBezTo>
                <a:cubicBezTo>
                  <a:pt x="1966" y="4083"/>
                  <a:pt x="2533" y="3176"/>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281025" y="1324130"/>
            <a:ext cx="324527" cy="81388"/>
          </a:xfrm>
          <a:custGeom>
            <a:avLst/>
            <a:gdLst/>
            <a:ahLst/>
            <a:cxnLst/>
            <a:rect l="l" t="t" r="r" b="b"/>
            <a:pathLst>
              <a:path w="10360" h="2496" extrusionOk="0">
                <a:moveTo>
                  <a:pt x="794" y="0"/>
                </a:moveTo>
                <a:cubicBezTo>
                  <a:pt x="341" y="0"/>
                  <a:pt x="0" y="567"/>
                  <a:pt x="0" y="1248"/>
                </a:cubicBezTo>
                <a:cubicBezTo>
                  <a:pt x="0" y="1928"/>
                  <a:pt x="341" y="2495"/>
                  <a:pt x="794" y="2495"/>
                </a:cubicBezTo>
                <a:lnTo>
                  <a:pt x="9566" y="2495"/>
                </a:lnTo>
                <a:cubicBezTo>
                  <a:pt x="10019" y="2495"/>
                  <a:pt x="10360" y="1928"/>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304707" y="1405486"/>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605521" y="1364792"/>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282216" y="1335217"/>
            <a:ext cx="323337" cy="70302"/>
          </a:xfrm>
          <a:custGeom>
            <a:avLst/>
            <a:gdLst/>
            <a:ahLst/>
            <a:cxnLst/>
            <a:rect l="l" t="t" r="r" b="b"/>
            <a:pathLst>
              <a:path w="10322" h="2156" extrusionOk="0">
                <a:moveTo>
                  <a:pt x="10057" y="0"/>
                </a:moveTo>
                <a:lnTo>
                  <a:pt x="10057" y="0"/>
                </a:lnTo>
                <a:cubicBezTo>
                  <a:pt x="10095" y="76"/>
                  <a:pt x="10095" y="190"/>
                  <a:pt x="10095" y="303"/>
                </a:cubicBezTo>
                <a:cubicBezTo>
                  <a:pt x="10095" y="983"/>
                  <a:pt x="9755" y="1551"/>
                  <a:pt x="9301" y="1551"/>
                </a:cubicBezTo>
                <a:lnTo>
                  <a:pt x="530" y="1551"/>
                </a:lnTo>
                <a:cubicBezTo>
                  <a:pt x="303" y="1551"/>
                  <a:pt x="114" y="1437"/>
                  <a:pt x="0" y="1210"/>
                </a:cubicBezTo>
                <a:lnTo>
                  <a:pt x="0" y="1210"/>
                </a:lnTo>
                <a:cubicBezTo>
                  <a:pt x="76" y="1740"/>
                  <a:pt x="378" y="2118"/>
                  <a:pt x="719" y="2155"/>
                </a:cubicBezTo>
                <a:lnTo>
                  <a:pt x="9528" y="2155"/>
                </a:lnTo>
                <a:cubicBezTo>
                  <a:pt x="9981" y="2155"/>
                  <a:pt x="10322" y="1588"/>
                  <a:pt x="10322" y="908"/>
                </a:cubicBezTo>
                <a:cubicBezTo>
                  <a:pt x="10322" y="530"/>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546317" y="1655749"/>
            <a:ext cx="79378" cy="131930"/>
          </a:xfrm>
          <a:custGeom>
            <a:avLst/>
            <a:gdLst/>
            <a:ahLst/>
            <a:cxnLst/>
            <a:rect l="l" t="t" r="r" b="b"/>
            <a:pathLst>
              <a:path w="2534" h="4046" extrusionOk="0">
                <a:moveTo>
                  <a:pt x="1286" y="0"/>
                </a:moveTo>
                <a:cubicBezTo>
                  <a:pt x="567" y="0"/>
                  <a:pt x="0" y="908"/>
                  <a:pt x="0" y="2004"/>
                </a:cubicBezTo>
                <a:cubicBezTo>
                  <a:pt x="0" y="3138"/>
                  <a:pt x="567" y="4046"/>
                  <a:pt x="1286" y="4046"/>
                </a:cubicBezTo>
                <a:cubicBezTo>
                  <a:pt x="1966" y="4046"/>
                  <a:pt x="2533" y="3138"/>
                  <a:pt x="2533" y="2004"/>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281025" y="1680400"/>
            <a:ext cx="324527" cy="82627"/>
          </a:xfrm>
          <a:custGeom>
            <a:avLst/>
            <a:gdLst/>
            <a:ahLst/>
            <a:cxnLst/>
            <a:rect l="l" t="t" r="r" b="b"/>
            <a:pathLst>
              <a:path w="10360" h="2534" extrusionOk="0">
                <a:moveTo>
                  <a:pt x="794" y="1"/>
                </a:moveTo>
                <a:cubicBezTo>
                  <a:pt x="341" y="1"/>
                  <a:pt x="0" y="568"/>
                  <a:pt x="0" y="1248"/>
                </a:cubicBezTo>
                <a:cubicBezTo>
                  <a:pt x="0" y="1967"/>
                  <a:pt x="341" y="2534"/>
                  <a:pt x="794" y="2534"/>
                </a:cubicBezTo>
                <a:lnTo>
                  <a:pt x="9566" y="2534"/>
                </a:lnTo>
                <a:cubicBezTo>
                  <a:pt x="10019" y="2534"/>
                  <a:pt x="10360" y="1967"/>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304707" y="1761756"/>
            <a:ext cx="32014" cy="1272"/>
          </a:xfrm>
          <a:custGeom>
            <a:avLst/>
            <a:gdLst/>
            <a:ahLst/>
            <a:cxnLst/>
            <a:rect l="l" t="t" r="r" b="b"/>
            <a:pathLst>
              <a:path w="1022" h="39" extrusionOk="0">
                <a:moveTo>
                  <a:pt x="1021" y="39"/>
                </a:moveTo>
                <a:lnTo>
                  <a:pt x="38" y="39"/>
                </a:lnTo>
                <a:cubicBezTo>
                  <a:pt x="38" y="39"/>
                  <a:pt x="38" y="39"/>
                  <a:pt x="38" y="39"/>
                </a:cubicBezTo>
                <a:cubicBezTo>
                  <a:pt x="38" y="39"/>
                  <a:pt x="38" y="39"/>
                  <a:pt x="38" y="39"/>
                </a:cubicBezTo>
                <a:lnTo>
                  <a:pt x="1021" y="39"/>
                </a:lnTo>
                <a:lnTo>
                  <a:pt x="1021" y="39"/>
                </a:lnTo>
                <a:close/>
                <a:moveTo>
                  <a:pt x="1" y="39"/>
                </a:moveTo>
                <a:lnTo>
                  <a:pt x="1" y="39"/>
                </a:lnTo>
                <a:lnTo>
                  <a:pt x="1" y="39"/>
                </a:lnTo>
                <a:close/>
                <a:moveTo>
                  <a:pt x="1" y="39"/>
                </a:moveTo>
                <a:lnTo>
                  <a:pt x="1" y="39"/>
                </a:lnTo>
                <a:lnTo>
                  <a:pt x="1" y="39"/>
                </a:lnTo>
                <a:close/>
                <a:moveTo>
                  <a:pt x="1" y="39"/>
                </a:moveTo>
                <a:lnTo>
                  <a:pt x="1" y="39"/>
                </a:lnTo>
                <a:lnTo>
                  <a:pt x="1" y="39"/>
                </a:lnTo>
                <a:close/>
                <a:moveTo>
                  <a:pt x="1" y="39"/>
                </a:moveTo>
                <a:cubicBezTo>
                  <a:pt x="1" y="39"/>
                  <a:pt x="1" y="39"/>
                  <a:pt x="1" y="1"/>
                </a:cubicBezTo>
                <a:cubicBezTo>
                  <a:pt x="1" y="39"/>
                  <a:pt x="1" y="39"/>
                  <a:pt x="1" y="39"/>
                </a:cubicBez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605521" y="1721094"/>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282216" y="1691487"/>
            <a:ext cx="323337" cy="71541"/>
          </a:xfrm>
          <a:custGeom>
            <a:avLst/>
            <a:gdLst/>
            <a:ahLst/>
            <a:cxnLst/>
            <a:rect l="l" t="t" r="r" b="b"/>
            <a:pathLst>
              <a:path w="10322" h="2194" extrusionOk="0">
                <a:moveTo>
                  <a:pt x="10057" y="1"/>
                </a:moveTo>
                <a:cubicBezTo>
                  <a:pt x="10095" y="114"/>
                  <a:pt x="10095" y="228"/>
                  <a:pt x="10095" y="303"/>
                </a:cubicBezTo>
                <a:cubicBezTo>
                  <a:pt x="10095" y="1022"/>
                  <a:pt x="9755" y="1589"/>
                  <a:pt x="9301" y="1589"/>
                </a:cubicBezTo>
                <a:lnTo>
                  <a:pt x="530" y="1589"/>
                </a:lnTo>
                <a:cubicBezTo>
                  <a:pt x="303" y="1589"/>
                  <a:pt x="114" y="1438"/>
                  <a:pt x="0" y="1249"/>
                </a:cubicBezTo>
                <a:lnTo>
                  <a:pt x="0" y="1249"/>
                </a:lnTo>
                <a:cubicBezTo>
                  <a:pt x="76" y="1740"/>
                  <a:pt x="340" y="2156"/>
                  <a:pt x="719" y="2156"/>
                </a:cubicBezTo>
                <a:cubicBezTo>
                  <a:pt x="719" y="2194"/>
                  <a:pt x="719" y="2194"/>
                  <a:pt x="719" y="2194"/>
                </a:cubicBezTo>
                <a:lnTo>
                  <a:pt x="9528" y="2194"/>
                </a:lnTo>
                <a:cubicBezTo>
                  <a:pt x="9981" y="2194"/>
                  <a:pt x="10322" y="1627"/>
                  <a:pt x="10322" y="908"/>
                </a:cubicBezTo>
                <a:cubicBezTo>
                  <a:pt x="10322" y="568"/>
                  <a:pt x="10208" y="228"/>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546317" y="2012018"/>
            <a:ext cx="79378" cy="133202"/>
          </a:xfrm>
          <a:custGeom>
            <a:avLst/>
            <a:gdLst/>
            <a:ahLst/>
            <a:cxnLst/>
            <a:rect l="l" t="t" r="r" b="b"/>
            <a:pathLst>
              <a:path w="2534" h="4085" extrusionOk="0">
                <a:moveTo>
                  <a:pt x="1286" y="1"/>
                </a:moveTo>
                <a:cubicBezTo>
                  <a:pt x="567" y="1"/>
                  <a:pt x="0" y="908"/>
                  <a:pt x="0" y="2042"/>
                </a:cubicBezTo>
                <a:cubicBezTo>
                  <a:pt x="0" y="3177"/>
                  <a:pt x="567" y="4084"/>
                  <a:pt x="1286" y="4084"/>
                </a:cubicBezTo>
                <a:cubicBezTo>
                  <a:pt x="1966" y="4084"/>
                  <a:pt x="2533" y="3177"/>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281025" y="2037909"/>
            <a:ext cx="324527" cy="8142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304707" y="211929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605521" y="2077364"/>
            <a:ext cx="31" cy="1272"/>
          </a:xfrm>
          <a:custGeom>
            <a:avLst/>
            <a:gdLst/>
            <a:ahLst/>
            <a:cxnLst/>
            <a:rect l="l" t="t" r="r" b="b"/>
            <a:pathLst>
              <a:path w="1" h="39" extrusionOk="0">
                <a:moveTo>
                  <a:pt x="1" y="38"/>
                </a:moveTo>
                <a:lnTo>
                  <a:pt x="1" y="38"/>
                </a:lnTo>
                <a:lnTo>
                  <a:pt x="1" y="38"/>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282216" y="2049028"/>
            <a:ext cx="323337" cy="70302"/>
          </a:xfrm>
          <a:custGeom>
            <a:avLst/>
            <a:gdLst/>
            <a:ahLst/>
            <a:cxnLst/>
            <a:rect l="l" t="t" r="r" b="b"/>
            <a:pathLst>
              <a:path w="10322" h="2156" extrusionOk="0">
                <a:moveTo>
                  <a:pt x="10057" y="0"/>
                </a:moveTo>
                <a:cubicBezTo>
                  <a:pt x="10095" y="76"/>
                  <a:pt x="10095" y="189"/>
                  <a:pt x="10095" y="303"/>
                </a:cubicBezTo>
                <a:cubicBezTo>
                  <a:pt x="10095" y="983"/>
                  <a:pt x="9755" y="1550"/>
                  <a:pt x="9301" y="1550"/>
                </a:cubicBezTo>
                <a:lnTo>
                  <a:pt x="530" y="1550"/>
                </a:lnTo>
                <a:cubicBezTo>
                  <a:pt x="303" y="1550"/>
                  <a:pt x="114" y="1437"/>
                  <a:pt x="0" y="1210"/>
                </a:cubicBezTo>
                <a:lnTo>
                  <a:pt x="0" y="1210"/>
                </a:lnTo>
                <a:cubicBezTo>
                  <a:pt x="76" y="1739"/>
                  <a:pt x="340" y="2117"/>
                  <a:pt x="719" y="2155"/>
                </a:cubicBezTo>
                <a:lnTo>
                  <a:pt x="9528" y="2155"/>
                </a:lnTo>
                <a:cubicBezTo>
                  <a:pt x="9981" y="2155"/>
                  <a:pt x="10322" y="1588"/>
                  <a:pt x="10322" y="907"/>
                </a:cubicBezTo>
                <a:lnTo>
                  <a:pt x="10322" y="870"/>
                </a:lnTo>
                <a:cubicBezTo>
                  <a:pt x="10322" y="529"/>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546317" y="2369560"/>
            <a:ext cx="79378" cy="131930"/>
          </a:xfrm>
          <a:custGeom>
            <a:avLst/>
            <a:gdLst/>
            <a:ahLst/>
            <a:cxnLst/>
            <a:rect l="l" t="t" r="r" b="b"/>
            <a:pathLst>
              <a:path w="2534" h="4046" extrusionOk="0">
                <a:moveTo>
                  <a:pt x="1286" y="0"/>
                </a:moveTo>
                <a:cubicBezTo>
                  <a:pt x="567" y="0"/>
                  <a:pt x="0" y="907"/>
                  <a:pt x="0" y="2004"/>
                </a:cubicBezTo>
                <a:cubicBezTo>
                  <a:pt x="0" y="3138"/>
                  <a:pt x="567" y="4045"/>
                  <a:pt x="1286" y="4045"/>
                </a:cubicBezTo>
                <a:cubicBezTo>
                  <a:pt x="1966" y="4045"/>
                  <a:pt x="2533" y="3138"/>
                  <a:pt x="2533" y="2004"/>
                </a:cubicBezTo>
                <a:cubicBezTo>
                  <a:pt x="2533" y="907"/>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281025" y="2394211"/>
            <a:ext cx="324527" cy="81388"/>
          </a:xfrm>
          <a:custGeom>
            <a:avLst/>
            <a:gdLst/>
            <a:ahLst/>
            <a:cxnLst/>
            <a:rect l="l" t="t" r="r" b="b"/>
            <a:pathLst>
              <a:path w="10360" h="2496" extrusionOk="0">
                <a:moveTo>
                  <a:pt x="794" y="0"/>
                </a:moveTo>
                <a:cubicBezTo>
                  <a:pt x="341" y="0"/>
                  <a:pt x="0" y="567"/>
                  <a:pt x="0" y="1248"/>
                </a:cubicBezTo>
                <a:cubicBezTo>
                  <a:pt x="0" y="1966"/>
                  <a:pt x="341" y="2495"/>
                  <a:pt x="794" y="2495"/>
                </a:cubicBezTo>
                <a:lnTo>
                  <a:pt x="9566" y="2495"/>
                </a:lnTo>
                <a:cubicBezTo>
                  <a:pt x="10019" y="2495"/>
                  <a:pt x="10360" y="1966"/>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304707" y="247556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605521" y="2434872"/>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282216" y="2405297"/>
            <a:ext cx="323337" cy="70302"/>
          </a:xfrm>
          <a:custGeom>
            <a:avLst/>
            <a:gdLst/>
            <a:ahLst/>
            <a:cxnLst/>
            <a:rect l="l" t="t" r="r" b="b"/>
            <a:pathLst>
              <a:path w="10322" h="2156" extrusionOk="0">
                <a:moveTo>
                  <a:pt x="10057" y="0"/>
                </a:moveTo>
                <a:cubicBezTo>
                  <a:pt x="10095" y="114"/>
                  <a:pt x="10095" y="189"/>
                  <a:pt x="10095" y="303"/>
                </a:cubicBezTo>
                <a:cubicBezTo>
                  <a:pt x="10095" y="1021"/>
                  <a:pt x="9755" y="1551"/>
                  <a:pt x="9301" y="1551"/>
                </a:cubicBezTo>
                <a:lnTo>
                  <a:pt x="530" y="1551"/>
                </a:lnTo>
                <a:cubicBezTo>
                  <a:pt x="303" y="1551"/>
                  <a:pt x="114" y="1437"/>
                  <a:pt x="0" y="1248"/>
                </a:cubicBezTo>
                <a:lnTo>
                  <a:pt x="0" y="1248"/>
                </a:lnTo>
                <a:cubicBezTo>
                  <a:pt x="76" y="1777"/>
                  <a:pt x="378" y="2155"/>
                  <a:pt x="719" y="2155"/>
                </a:cubicBezTo>
                <a:lnTo>
                  <a:pt x="9528" y="2155"/>
                </a:lnTo>
                <a:cubicBezTo>
                  <a:pt x="9981" y="2155"/>
                  <a:pt x="10322" y="1626"/>
                  <a:pt x="10322" y="908"/>
                </a:cubicBezTo>
                <a:cubicBezTo>
                  <a:pt x="10322" y="530"/>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546317" y="2725829"/>
            <a:ext cx="79378" cy="131930"/>
          </a:xfrm>
          <a:custGeom>
            <a:avLst/>
            <a:gdLst/>
            <a:ahLst/>
            <a:cxnLst/>
            <a:rect l="l" t="t" r="r" b="b"/>
            <a:pathLst>
              <a:path w="2534" h="4046" extrusionOk="0">
                <a:moveTo>
                  <a:pt x="1286" y="0"/>
                </a:moveTo>
                <a:cubicBezTo>
                  <a:pt x="567" y="0"/>
                  <a:pt x="0" y="908"/>
                  <a:pt x="0" y="2042"/>
                </a:cubicBezTo>
                <a:cubicBezTo>
                  <a:pt x="0" y="3138"/>
                  <a:pt x="567" y="4046"/>
                  <a:pt x="1286" y="4046"/>
                </a:cubicBezTo>
                <a:cubicBezTo>
                  <a:pt x="1966" y="4046"/>
                  <a:pt x="2533" y="3138"/>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281025" y="2751719"/>
            <a:ext cx="324527" cy="81388"/>
          </a:xfrm>
          <a:custGeom>
            <a:avLst/>
            <a:gdLst/>
            <a:ahLst/>
            <a:cxnLst/>
            <a:rect l="l" t="t" r="r" b="b"/>
            <a:pathLst>
              <a:path w="10360" h="2496" extrusionOk="0">
                <a:moveTo>
                  <a:pt x="794" y="0"/>
                </a:moveTo>
                <a:cubicBezTo>
                  <a:pt x="341" y="0"/>
                  <a:pt x="0" y="530"/>
                  <a:pt x="0" y="1248"/>
                </a:cubicBezTo>
                <a:cubicBezTo>
                  <a:pt x="0" y="1929"/>
                  <a:pt x="341" y="2496"/>
                  <a:pt x="794" y="2496"/>
                </a:cubicBezTo>
                <a:lnTo>
                  <a:pt x="9566" y="2496"/>
                </a:lnTo>
                <a:cubicBezTo>
                  <a:pt x="10019" y="2496"/>
                  <a:pt x="10360" y="1929"/>
                  <a:pt x="10360" y="1248"/>
                </a:cubicBezTo>
                <a:cubicBezTo>
                  <a:pt x="10360" y="530"/>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304707" y="2833075"/>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605521" y="2791174"/>
            <a:ext cx="31" cy="1272"/>
          </a:xfrm>
          <a:custGeom>
            <a:avLst/>
            <a:gdLst/>
            <a:ahLst/>
            <a:cxnLst/>
            <a:rect l="l" t="t" r="r" b="b"/>
            <a:pathLst>
              <a:path w="1" h="39" extrusionOk="0">
                <a:moveTo>
                  <a:pt x="1" y="38"/>
                </a:moveTo>
                <a:lnTo>
                  <a:pt x="1" y="38"/>
                </a:lnTo>
                <a:lnTo>
                  <a:pt x="1" y="38"/>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282216" y="2761567"/>
            <a:ext cx="323337" cy="71541"/>
          </a:xfrm>
          <a:custGeom>
            <a:avLst/>
            <a:gdLst/>
            <a:ahLst/>
            <a:cxnLst/>
            <a:rect l="l" t="t" r="r" b="b"/>
            <a:pathLst>
              <a:path w="10322" h="2194" extrusionOk="0">
                <a:moveTo>
                  <a:pt x="10057" y="1"/>
                </a:moveTo>
                <a:cubicBezTo>
                  <a:pt x="10095" y="114"/>
                  <a:pt x="10095" y="228"/>
                  <a:pt x="10095" y="341"/>
                </a:cubicBezTo>
                <a:cubicBezTo>
                  <a:pt x="10095" y="1022"/>
                  <a:pt x="9755" y="1589"/>
                  <a:pt x="9301" y="1589"/>
                </a:cubicBezTo>
                <a:lnTo>
                  <a:pt x="530" y="1589"/>
                </a:lnTo>
                <a:cubicBezTo>
                  <a:pt x="303" y="1589"/>
                  <a:pt x="114" y="1475"/>
                  <a:pt x="0" y="1248"/>
                </a:cubicBezTo>
                <a:lnTo>
                  <a:pt x="0" y="1248"/>
                </a:lnTo>
                <a:cubicBezTo>
                  <a:pt x="76" y="1778"/>
                  <a:pt x="340" y="2156"/>
                  <a:pt x="719" y="2194"/>
                </a:cubicBezTo>
                <a:lnTo>
                  <a:pt x="9528" y="2194"/>
                </a:lnTo>
                <a:cubicBezTo>
                  <a:pt x="9981" y="2194"/>
                  <a:pt x="10322" y="1627"/>
                  <a:pt x="10322" y="946"/>
                </a:cubicBezTo>
                <a:lnTo>
                  <a:pt x="10322" y="908"/>
                </a:lnTo>
                <a:cubicBezTo>
                  <a:pt x="10322" y="568"/>
                  <a:pt x="10208" y="228"/>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546317" y="3083338"/>
            <a:ext cx="79378" cy="131963"/>
          </a:xfrm>
          <a:custGeom>
            <a:avLst/>
            <a:gdLst/>
            <a:ahLst/>
            <a:cxnLst/>
            <a:rect l="l" t="t" r="r" b="b"/>
            <a:pathLst>
              <a:path w="2534" h="4047" extrusionOk="0">
                <a:moveTo>
                  <a:pt x="1286" y="1"/>
                </a:moveTo>
                <a:cubicBezTo>
                  <a:pt x="567" y="1"/>
                  <a:pt x="0" y="908"/>
                  <a:pt x="0" y="2004"/>
                </a:cubicBezTo>
                <a:cubicBezTo>
                  <a:pt x="0" y="3139"/>
                  <a:pt x="567" y="4046"/>
                  <a:pt x="1286" y="4046"/>
                </a:cubicBezTo>
                <a:cubicBezTo>
                  <a:pt x="1966" y="4046"/>
                  <a:pt x="2533" y="3139"/>
                  <a:pt x="2533" y="2004"/>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281025" y="3107989"/>
            <a:ext cx="324527" cy="8142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304707" y="318937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605521" y="3148683"/>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282216" y="3119108"/>
            <a:ext cx="323337" cy="70302"/>
          </a:xfrm>
          <a:custGeom>
            <a:avLst/>
            <a:gdLst/>
            <a:ahLst/>
            <a:cxnLst/>
            <a:rect l="l" t="t" r="r" b="b"/>
            <a:pathLst>
              <a:path w="10322" h="2156" extrusionOk="0">
                <a:moveTo>
                  <a:pt x="10057" y="0"/>
                </a:moveTo>
                <a:cubicBezTo>
                  <a:pt x="10095" y="113"/>
                  <a:pt x="10095" y="189"/>
                  <a:pt x="10095" y="302"/>
                </a:cubicBezTo>
                <a:cubicBezTo>
                  <a:pt x="10095" y="1021"/>
                  <a:pt x="9755" y="1550"/>
                  <a:pt x="9301" y="1550"/>
                </a:cubicBezTo>
                <a:lnTo>
                  <a:pt x="530" y="1550"/>
                </a:lnTo>
                <a:cubicBezTo>
                  <a:pt x="303" y="1550"/>
                  <a:pt x="114" y="1437"/>
                  <a:pt x="0" y="1248"/>
                </a:cubicBezTo>
                <a:lnTo>
                  <a:pt x="0" y="1248"/>
                </a:lnTo>
                <a:cubicBezTo>
                  <a:pt x="76" y="1739"/>
                  <a:pt x="340" y="2155"/>
                  <a:pt x="719" y="2155"/>
                </a:cubicBezTo>
                <a:lnTo>
                  <a:pt x="9528" y="2155"/>
                </a:lnTo>
                <a:cubicBezTo>
                  <a:pt x="9981" y="2155"/>
                  <a:pt x="10322" y="1588"/>
                  <a:pt x="10322" y="907"/>
                </a:cubicBezTo>
                <a:cubicBezTo>
                  <a:pt x="10322" y="529"/>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546317" y="3439640"/>
            <a:ext cx="79378" cy="131930"/>
          </a:xfrm>
          <a:custGeom>
            <a:avLst/>
            <a:gdLst/>
            <a:ahLst/>
            <a:cxnLst/>
            <a:rect l="l" t="t" r="r" b="b"/>
            <a:pathLst>
              <a:path w="2534" h="4046" extrusionOk="0">
                <a:moveTo>
                  <a:pt x="1286" y="0"/>
                </a:moveTo>
                <a:cubicBezTo>
                  <a:pt x="567" y="0"/>
                  <a:pt x="0" y="907"/>
                  <a:pt x="0" y="2042"/>
                </a:cubicBezTo>
                <a:cubicBezTo>
                  <a:pt x="0" y="3138"/>
                  <a:pt x="567" y="4045"/>
                  <a:pt x="1286" y="4045"/>
                </a:cubicBezTo>
                <a:cubicBezTo>
                  <a:pt x="1966" y="4045"/>
                  <a:pt x="2533" y="3138"/>
                  <a:pt x="2533" y="2042"/>
                </a:cubicBezTo>
                <a:cubicBezTo>
                  <a:pt x="2533" y="907"/>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281025" y="3465498"/>
            <a:ext cx="324527" cy="81421"/>
          </a:xfrm>
          <a:custGeom>
            <a:avLst/>
            <a:gdLst/>
            <a:ahLst/>
            <a:cxnLst/>
            <a:rect l="l" t="t" r="r" b="b"/>
            <a:pathLst>
              <a:path w="10360" h="2497" extrusionOk="0">
                <a:moveTo>
                  <a:pt x="794" y="1"/>
                </a:moveTo>
                <a:cubicBezTo>
                  <a:pt x="341" y="1"/>
                  <a:pt x="0" y="530"/>
                  <a:pt x="0" y="1249"/>
                </a:cubicBezTo>
                <a:cubicBezTo>
                  <a:pt x="0" y="1929"/>
                  <a:pt x="341" y="2496"/>
                  <a:pt x="794" y="2496"/>
                </a:cubicBezTo>
                <a:lnTo>
                  <a:pt x="9566" y="2496"/>
                </a:lnTo>
                <a:cubicBezTo>
                  <a:pt x="10019" y="2496"/>
                  <a:pt x="10360" y="1929"/>
                  <a:pt x="10360" y="1249"/>
                </a:cubicBezTo>
                <a:cubicBezTo>
                  <a:pt x="10360" y="530"/>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304707" y="3546886"/>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605521" y="3504953"/>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282216" y="3475378"/>
            <a:ext cx="323337" cy="71541"/>
          </a:xfrm>
          <a:custGeom>
            <a:avLst/>
            <a:gdLst/>
            <a:ahLst/>
            <a:cxnLst/>
            <a:rect l="l" t="t" r="r" b="b"/>
            <a:pathLst>
              <a:path w="10322" h="2194" extrusionOk="0">
                <a:moveTo>
                  <a:pt x="10057" y="0"/>
                </a:moveTo>
                <a:lnTo>
                  <a:pt x="10057" y="0"/>
                </a:ln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6"/>
                </a:cubicBezTo>
                <a:lnTo>
                  <a:pt x="10322" y="908"/>
                </a:lnTo>
                <a:cubicBezTo>
                  <a:pt x="10322" y="568"/>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546317" y="3795909"/>
            <a:ext cx="79378" cy="133169"/>
          </a:xfrm>
          <a:custGeom>
            <a:avLst/>
            <a:gdLst/>
            <a:ahLst/>
            <a:cxnLst/>
            <a:rect l="l" t="t" r="r" b="b"/>
            <a:pathLst>
              <a:path w="2534" h="4084" extrusionOk="0">
                <a:moveTo>
                  <a:pt x="1286" y="0"/>
                </a:moveTo>
                <a:cubicBezTo>
                  <a:pt x="567" y="0"/>
                  <a:pt x="0" y="908"/>
                  <a:pt x="0" y="2042"/>
                </a:cubicBezTo>
                <a:cubicBezTo>
                  <a:pt x="0" y="3176"/>
                  <a:pt x="567" y="4084"/>
                  <a:pt x="1286" y="4084"/>
                </a:cubicBezTo>
                <a:cubicBezTo>
                  <a:pt x="1966" y="4084"/>
                  <a:pt x="2533" y="3176"/>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281025" y="3821800"/>
            <a:ext cx="324527" cy="81388"/>
          </a:xfrm>
          <a:custGeom>
            <a:avLst/>
            <a:gdLst/>
            <a:ahLst/>
            <a:cxnLst/>
            <a:rect l="l" t="t" r="r" b="b"/>
            <a:pathLst>
              <a:path w="10360" h="2496" extrusionOk="0">
                <a:moveTo>
                  <a:pt x="794" y="0"/>
                </a:moveTo>
                <a:cubicBezTo>
                  <a:pt x="341" y="0"/>
                  <a:pt x="0" y="567"/>
                  <a:pt x="0" y="1248"/>
                </a:cubicBezTo>
                <a:cubicBezTo>
                  <a:pt x="0" y="1929"/>
                  <a:pt x="341" y="2496"/>
                  <a:pt x="794" y="2496"/>
                </a:cubicBezTo>
                <a:lnTo>
                  <a:pt x="9566" y="2496"/>
                </a:lnTo>
                <a:cubicBezTo>
                  <a:pt x="10019" y="2496"/>
                  <a:pt x="10360" y="1929"/>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304707" y="3903155"/>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605521" y="3862494"/>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282216" y="3832886"/>
            <a:ext cx="323337" cy="70302"/>
          </a:xfrm>
          <a:custGeom>
            <a:avLst/>
            <a:gdLst/>
            <a:ahLst/>
            <a:cxnLst/>
            <a:rect l="l" t="t" r="r" b="b"/>
            <a:pathLst>
              <a:path w="10322" h="2156" extrusionOk="0">
                <a:moveTo>
                  <a:pt x="10057" y="1"/>
                </a:moveTo>
                <a:lnTo>
                  <a:pt x="10057" y="1"/>
                </a:lnTo>
                <a:cubicBezTo>
                  <a:pt x="10095" y="76"/>
                  <a:pt x="10095" y="190"/>
                  <a:pt x="10095" y="303"/>
                </a:cubicBezTo>
                <a:cubicBezTo>
                  <a:pt x="10095" y="984"/>
                  <a:pt x="9755" y="1551"/>
                  <a:pt x="9301" y="1551"/>
                </a:cubicBezTo>
                <a:lnTo>
                  <a:pt x="530" y="1551"/>
                </a:lnTo>
                <a:cubicBezTo>
                  <a:pt x="303" y="1551"/>
                  <a:pt x="114" y="1437"/>
                  <a:pt x="0" y="1210"/>
                </a:cubicBezTo>
                <a:lnTo>
                  <a:pt x="0" y="1210"/>
                </a:lnTo>
                <a:cubicBezTo>
                  <a:pt x="76" y="1740"/>
                  <a:pt x="340" y="2118"/>
                  <a:pt x="719" y="2156"/>
                </a:cubicBezTo>
                <a:lnTo>
                  <a:pt x="9528" y="2156"/>
                </a:lnTo>
                <a:cubicBezTo>
                  <a:pt x="9981" y="2156"/>
                  <a:pt x="10322" y="1589"/>
                  <a:pt x="10322" y="908"/>
                </a:cubicBezTo>
                <a:cubicBezTo>
                  <a:pt x="10322" y="530"/>
                  <a:pt x="10208" y="227"/>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546317" y="4153418"/>
            <a:ext cx="79378" cy="131963"/>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281025" y="4178069"/>
            <a:ext cx="324527" cy="82627"/>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304707" y="4260664"/>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605521" y="4218763"/>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282216" y="4189188"/>
            <a:ext cx="323337" cy="71508"/>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228900" y="135685"/>
            <a:ext cx="794715" cy="68671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282216" y="977708"/>
            <a:ext cx="323337" cy="71541"/>
          </a:xfrm>
          <a:custGeom>
            <a:avLst/>
            <a:gdLst/>
            <a:ahLst/>
            <a:cxnLst/>
            <a:rect l="l" t="t" r="r" b="b"/>
            <a:pathLst>
              <a:path w="10322" h="2194" extrusionOk="0">
                <a:moveTo>
                  <a:pt x="10057" y="0"/>
                </a:move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5"/>
                </a:cubicBezTo>
                <a:lnTo>
                  <a:pt x="10322" y="908"/>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txBox="1">
            <a:spLocks noGrp="1"/>
          </p:cNvSpPr>
          <p:nvPr>
            <p:ph type="ctrTitle"/>
          </p:nvPr>
        </p:nvSpPr>
        <p:spPr>
          <a:xfrm>
            <a:off x="967700" y="1357900"/>
            <a:ext cx="7208700" cy="1809600"/>
          </a:xfrm>
          <a:prstGeom prst="rect">
            <a:avLst/>
          </a:prstGeom>
        </p:spPr>
        <p:txBody>
          <a:bodyPr spcFirstLastPara="1" wrap="square" lIns="91425" tIns="91425" rIns="91425" bIns="91425" anchor="b" anchorCtr="0">
            <a:noAutofit/>
          </a:bodyPr>
          <a:lstStyle>
            <a:lvl1pPr lvl="0" algn="ctr">
              <a:lnSpc>
                <a:spcPct val="80000"/>
              </a:lnSpc>
              <a:spcBef>
                <a:spcPts val="0"/>
              </a:spcBef>
              <a:spcAft>
                <a:spcPts val="0"/>
              </a:spcAft>
              <a:buSzPts val="7200"/>
              <a:buFont typeface="Jua"/>
              <a:buNone/>
              <a:defRPr sz="5900">
                <a:latin typeface="Jua"/>
                <a:ea typeface="Jua"/>
                <a:cs typeface="Jua"/>
                <a:sym typeface="Jua"/>
              </a:defRPr>
            </a:lvl1pPr>
            <a:lvl2pPr lvl="1" algn="ctr">
              <a:lnSpc>
                <a:spcPct val="80000"/>
              </a:lnSpc>
              <a:spcBef>
                <a:spcPts val="0"/>
              </a:spcBef>
              <a:spcAft>
                <a:spcPts val="0"/>
              </a:spcAft>
              <a:buSzPts val="7200"/>
              <a:buFont typeface="Jua"/>
              <a:buNone/>
              <a:defRPr sz="7200">
                <a:latin typeface="Jua"/>
                <a:ea typeface="Jua"/>
                <a:cs typeface="Jua"/>
                <a:sym typeface="Jua"/>
              </a:defRPr>
            </a:lvl2pPr>
            <a:lvl3pPr lvl="2" algn="ctr">
              <a:lnSpc>
                <a:spcPct val="80000"/>
              </a:lnSpc>
              <a:spcBef>
                <a:spcPts val="0"/>
              </a:spcBef>
              <a:spcAft>
                <a:spcPts val="0"/>
              </a:spcAft>
              <a:buSzPts val="7200"/>
              <a:buFont typeface="Jua"/>
              <a:buNone/>
              <a:defRPr sz="7200">
                <a:latin typeface="Jua"/>
                <a:ea typeface="Jua"/>
                <a:cs typeface="Jua"/>
                <a:sym typeface="Jua"/>
              </a:defRPr>
            </a:lvl3pPr>
            <a:lvl4pPr lvl="3" algn="ctr">
              <a:lnSpc>
                <a:spcPct val="80000"/>
              </a:lnSpc>
              <a:spcBef>
                <a:spcPts val="0"/>
              </a:spcBef>
              <a:spcAft>
                <a:spcPts val="0"/>
              </a:spcAft>
              <a:buSzPts val="7200"/>
              <a:buFont typeface="Jua"/>
              <a:buNone/>
              <a:defRPr sz="7200">
                <a:latin typeface="Jua"/>
                <a:ea typeface="Jua"/>
                <a:cs typeface="Jua"/>
                <a:sym typeface="Jua"/>
              </a:defRPr>
            </a:lvl4pPr>
            <a:lvl5pPr lvl="4" algn="ctr">
              <a:lnSpc>
                <a:spcPct val="80000"/>
              </a:lnSpc>
              <a:spcBef>
                <a:spcPts val="0"/>
              </a:spcBef>
              <a:spcAft>
                <a:spcPts val="0"/>
              </a:spcAft>
              <a:buSzPts val="7200"/>
              <a:buFont typeface="Jua"/>
              <a:buNone/>
              <a:defRPr sz="7200">
                <a:latin typeface="Jua"/>
                <a:ea typeface="Jua"/>
                <a:cs typeface="Jua"/>
                <a:sym typeface="Jua"/>
              </a:defRPr>
            </a:lvl5pPr>
            <a:lvl6pPr lvl="5" algn="ctr">
              <a:lnSpc>
                <a:spcPct val="80000"/>
              </a:lnSpc>
              <a:spcBef>
                <a:spcPts val="0"/>
              </a:spcBef>
              <a:spcAft>
                <a:spcPts val="0"/>
              </a:spcAft>
              <a:buSzPts val="7200"/>
              <a:buFont typeface="Jua"/>
              <a:buNone/>
              <a:defRPr sz="7200">
                <a:latin typeface="Jua"/>
                <a:ea typeface="Jua"/>
                <a:cs typeface="Jua"/>
                <a:sym typeface="Jua"/>
              </a:defRPr>
            </a:lvl6pPr>
            <a:lvl7pPr lvl="6" algn="ctr">
              <a:lnSpc>
                <a:spcPct val="80000"/>
              </a:lnSpc>
              <a:spcBef>
                <a:spcPts val="0"/>
              </a:spcBef>
              <a:spcAft>
                <a:spcPts val="0"/>
              </a:spcAft>
              <a:buSzPts val="7200"/>
              <a:buFont typeface="Jua"/>
              <a:buNone/>
              <a:defRPr sz="7200">
                <a:latin typeface="Jua"/>
                <a:ea typeface="Jua"/>
                <a:cs typeface="Jua"/>
                <a:sym typeface="Jua"/>
              </a:defRPr>
            </a:lvl7pPr>
            <a:lvl8pPr lvl="7" algn="ctr">
              <a:lnSpc>
                <a:spcPct val="80000"/>
              </a:lnSpc>
              <a:spcBef>
                <a:spcPts val="0"/>
              </a:spcBef>
              <a:spcAft>
                <a:spcPts val="0"/>
              </a:spcAft>
              <a:buSzPts val="7200"/>
              <a:buFont typeface="Jua"/>
              <a:buNone/>
              <a:defRPr sz="7200">
                <a:latin typeface="Jua"/>
                <a:ea typeface="Jua"/>
                <a:cs typeface="Jua"/>
                <a:sym typeface="Jua"/>
              </a:defRPr>
            </a:lvl8pPr>
            <a:lvl9pPr lvl="8" algn="ctr">
              <a:lnSpc>
                <a:spcPct val="80000"/>
              </a:lnSpc>
              <a:spcBef>
                <a:spcPts val="0"/>
              </a:spcBef>
              <a:spcAft>
                <a:spcPts val="0"/>
              </a:spcAft>
              <a:buSzPts val="7200"/>
              <a:buFont typeface="Jua"/>
              <a:buNone/>
              <a:defRPr sz="7200">
                <a:latin typeface="Jua"/>
                <a:ea typeface="Jua"/>
                <a:cs typeface="Jua"/>
                <a:sym typeface="Jua"/>
              </a:defRPr>
            </a:lvl9pPr>
          </a:lstStyle>
          <a:p>
            <a:endParaRPr/>
          </a:p>
        </p:txBody>
      </p:sp>
      <p:sp>
        <p:nvSpPr>
          <p:cNvPr id="84" name="Google Shape;84;p2"/>
          <p:cNvSpPr txBox="1">
            <a:spLocks noGrp="1"/>
          </p:cNvSpPr>
          <p:nvPr>
            <p:ph type="subTitle" idx="1"/>
          </p:nvPr>
        </p:nvSpPr>
        <p:spPr>
          <a:xfrm>
            <a:off x="1138675" y="3058975"/>
            <a:ext cx="6866700" cy="5949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Clr>
                <a:schemeClr val="accent1"/>
              </a:buClr>
              <a:buSzPts val="2400"/>
              <a:buFont typeface="Quicksand Medium"/>
              <a:buNone/>
              <a:defRPr sz="2200">
                <a:solidFill>
                  <a:schemeClr val="accent1"/>
                </a:solidFill>
                <a:latin typeface="Quicksand Medium"/>
                <a:ea typeface="Quicksand Medium"/>
                <a:cs typeface="Quicksand Medium"/>
                <a:sym typeface="Quicksand Medium"/>
              </a:defRPr>
            </a:lvl1pPr>
            <a:lvl2pPr lvl="1" algn="ctr">
              <a:lnSpc>
                <a:spcPct val="100000"/>
              </a:lnSpc>
              <a:spcBef>
                <a:spcPts val="0"/>
              </a:spcBef>
              <a:spcAft>
                <a:spcPts val="0"/>
              </a:spcAft>
              <a:buClr>
                <a:schemeClr val="accent1"/>
              </a:buClr>
              <a:buSzPts val="2400"/>
              <a:buFont typeface="Quicksand Medium"/>
              <a:buNone/>
              <a:defRPr sz="2400">
                <a:solidFill>
                  <a:schemeClr val="accent1"/>
                </a:solidFill>
                <a:latin typeface="Quicksand Medium"/>
                <a:ea typeface="Quicksand Medium"/>
                <a:cs typeface="Quicksand Medium"/>
                <a:sym typeface="Quicksand Medium"/>
              </a:defRPr>
            </a:lvl2pPr>
            <a:lvl3pPr lvl="2" algn="ctr">
              <a:lnSpc>
                <a:spcPct val="100000"/>
              </a:lnSpc>
              <a:spcBef>
                <a:spcPts val="0"/>
              </a:spcBef>
              <a:spcAft>
                <a:spcPts val="0"/>
              </a:spcAft>
              <a:buClr>
                <a:schemeClr val="accent1"/>
              </a:buClr>
              <a:buSzPts val="2400"/>
              <a:buFont typeface="Quicksand Medium"/>
              <a:buNone/>
              <a:defRPr sz="2400">
                <a:solidFill>
                  <a:schemeClr val="accent1"/>
                </a:solidFill>
                <a:latin typeface="Quicksand Medium"/>
                <a:ea typeface="Quicksand Medium"/>
                <a:cs typeface="Quicksand Medium"/>
                <a:sym typeface="Quicksand Medium"/>
              </a:defRPr>
            </a:lvl3pPr>
            <a:lvl4pPr lvl="3" algn="ctr">
              <a:lnSpc>
                <a:spcPct val="100000"/>
              </a:lnSpc>
              <a:spcBef>
                <a:spcPts val="0"/>
              </a:spcBef>
              <a:spcAft>
                <a:spcPts val="0"/>
              </a:spcAft>
              <a:buClr>
                <a:schemeClr val="accent1"/>
              </a:buClr>
              <a:buSzPts val="2400"/>
              <a:buFont typeface="Quicksand Medium"/>
              <a:buNone/>
              <a:defRPr sz="2400">
                <a:solidFill>
                  <a:schemeClr val="accent1"/>
                </a:solidFill>
                <a:latin typeface="Quicksand Medium"/>
                <a:ea typeface="Quicksand Medium"/>
                <a:cs typeface="Quicksand Medium"/>
                <a:sym typeface="Quicksand Medium"/>
              </a:defRPr>
            </a:lvl4pPr>
            <a:lvl5pPr lvl="4" algn="ctr">
              <a:lnSpc>
                <a:spcPct val="100000"/>
              </a:lnSpc>
              <a:spcBef>
                <a:spcPts val="0"/>
              </a:spcBef>
              <a:spcAft>
                <a:spcPts val="0"/>
              </a:spcAft>
              <a:buClr>
                <a:schemeClr val="accent1"/>
              </a:buClr>
              <a:buSzPts val="2400"/>
              <a:buFont typeface="Quicksand Medium"/>
              <a:buNone/>
              <a:defRPr sz="2400">
                <a:solidFill>
                  <a:schemeClr val="accent1"/>
                </a:solidFill>
                <a:latin typeface="Quicksand Medium"/>
                <a:ea typeface="Quicksand Medium"/>
                <a:cs typeface="Quicksand Medium"/>
                <a:sym typeface="Quicksand Medium"/>
              </a:defRPr>
            </a:lvl5pPr>
            <a:lvl6pPr lvl="5" algn="ctr">
              <a:lnSpc>
                <a:spcPct val="100000"/>
              </a:lnSpc>
              <a:spcBef>
                <a:spcPts val="0"/>
              </a:spcBef>
              <a:spcAft>
                <a:spcPts val="0"/>
              </a:spcAft>
              <a:buClr>
                <a:schemeClr val="accent1"/>
              </a:buClr>
              <a:buSzPts val="2400"/>
              <a:buFont typeface="Quicksand Medium"/>
              <a:buNone/>
              <a:defRPr sz="2400">
                <a:solidFill>
                  <a:schemeClr val="accent1"/>
                </a:solidFill>
                <a:latin typeface="Quicksand Medium"/>
                <a:ea typeface="Quicksand Medium"/>
                <a:cs typeface="Quicksand Medium"/>
                <a:sym typeface="Quicksand Medium"/>
              </a:defRPr>
            </a:lvl6pPr>
            <a:lvl7pPr lvl="6" algn="ctr">
              <a:lnSpc>
                <a:spcPct val="100000"/>
              </a:lnSpc>
              <a:spcBef>
                <a:spcPts val="0"/>
              </a:spcBef>
              <a:spcAft>
                <a:spcPts val="0"/>
              </a:spcAft>
              <a:buClr>
                <a:schemeClr val="accent1"/>
              </a:buClr>
              <a:buSzPts val="2400"/>
              <a:buFont typeface="Quicksand Medium"/>
              <a:buNone/>
              <a:defRPr sz="2400">
                <a:solidFill>
                  <a:schemeClr val="accent1"/>
                </a:solidFill>
                <a:latin typeface="Quicksand Medium"/>
                <a:ea typeface="Quicksand Medium"/>
                <a:cs typeface="Quicksand Medium"/>
                <a:sym typeface="Quicksand Medium"/>
              </a:defRPr>
            </a:lvl7pPr>
            <a:lvl8pPr lvl="7" algn="ctr">
              <a:lnSpc>
                <a:spcPct val="100000"/>
              </a:lnSpc>
              <a:spcBef>
                <a:spcPts val="0"/>
              </a:spcBef>
              <a:spcAft>
                <a:spcPts val="0"/>
              </a:spcAft>
              <a:buClr>
                <a:schemeClr val="accent1"/>
              </a:buClr>
              <a:buSzPts val="2400"/>
              <a:buFont typeface="Quicksand Medium"/>
              <a:buNone/>
              <a:defRPr sz="2400">
                <a:solidFill>
                  <a:schemeClr val="accent1"/>
                </a:solidFill>
                <a:latin typeface="Quicksand Medium"/>
                <a:ea typeface="Quicksand Medium"/>
                <a:cs typeface="Quicksand Medium"/>
                <a:sym typeface="Quicksand Medium"/>
              </a:defRPr>
            </a:lvl8pPr>
            <a:lvl9pPr lvl="8" algn="ctr">
              <a:lnSpc>
                <a:spcPct val="100000"/>
              </a:lnSpc>
              <a:spcBef>
                <a:spcPts val="0"/>
              </a:spcBef>
              <a:spcAft>
                <a:spcPts val="0"/>
              </a:spcAft>
              <a:buClr>
                <a:schemeClr val="accent1"/>
              </a:buClr>
              <a:buSzPts val="2400"/>
              <a:buFont typeface="Quicksand Medium"/>
              <a:buNone/>
              <a:defRPr sz="2400">
                <a:solidFill>
                  <a:schemeClr val="accent1"/>
                </a:solidFill>
                <a:latin typeface="Quicksand Medium"/>
                <a:ea typeface="Quicksand Medium"/>
                <a:cs typeface="Quicksand Medium"/>
                <a:sym typeface="Quicksand Medium"/>
              </a:defRPr>
            </a:lvl9pPr>
          </a:lstStyle>
          <a:p>
            <a:endParaRPr/>
          </a:p>
        </p:txBody>
      </p:sp>
      <p:grpSp>
        <p:nvGrpSpPr>
          <p:cNvPr id="85" name="Google Shape;85;p2"/>
          <p:cNvGrpSpPr/>
          <p:nvPr/>
        </p:nvGrpSpPr>
        <p:grpSpPr>
          <a:xfrm>
            <a:off x="7480525" y="1324125"/>
            <a:ext cx="444275" cy="398525"/>
            <a:chOff x="2495125" y="2142250"/>
            <a:chExt cx="444275" cy="398525"/>
          </a:xfrm>
        </p:grpSpPr>
        <p:sp>
          <p:nvSpPr>
            <p:cNvPr id="86" name="Google Shape;86;p2"/>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 name="Google Shape;88;p2"/>
          <p:cNvGrpSpPr/>
          <p:nvPr/>
        </p:nvGrpSpPr>
        <p:grpSpPr>
          <a:xfrm>
            <a:off x="1018050" y="1506975"/>
            <a:ext cx="291375" cy="281375"/>
            <a:chOff x="3243875" y="2372825"/>
            <a:chExt cx="291375" cy="281375"/>
          </a:xfrm>
        </p:grpSpPr>
        <p:sp>
          <p:nvSpPr>
            <p:cNvPr id="89" name="Google Shape;89;p2"/>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 name="Google Shape;99;p2"/>
          <p:cNvSpPr/>
          <p:nvPr/>
        </p:nvSpPr>
        <p:spPr>
          <a:xfrm>
            <a:off x="7643100" y="760025"/>
            <a:ext cx="119125" cy="81200"/>
          </a:xfrm>
          <a:custGeom>
            <a:avLst/>
            <a:gdLst/>
            <a:ahLst/>
            <a:cxnLst/>
            <a:rect l="l" t="t" r="r" b="b"/>
            <a:pathLst>
              <a:path w="4765" h="3248" extrusionOk="0">
                <a:moveTo>
                  <a:pt x="2253" y="0"/>
                </a:moveTo>
                <a:cubicBezTo>
                  <a:pt x="255" y="0"/>
                  <a:pt x="1" y="2834"/>
                  <a:pt x="2006" y="3221"/>
                </a:cubicBezTo>
                <a:cubicBezTo>
                  <a:pt x="2122" y="3239"/>
                  <a:pt x="2233" y="3247"/>
                  <a:pt x="2340" y="3247"/>
                </a:cubicBezTo>
                <a:cubicBezTo>
                  <a:pt x="4296" y="3247"/>
                  <a:pt x="4764" y="345"/>
                  <a:pt x="2483" y="12"/>
                </a:cubicBezTo>
                <a:cubicBezTo>
                  <a:pt x="2404" y="4"/>
                  <a:pt x="2327" y="0"/>
                  <a:pt x="22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904500" y="1329775"/>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1371200" y="1252563"/>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rot="9553842">
            <a:off x="2005476" y="4403095"/>
            <a:ext cx="60324" cy="43049"/>
          </a:xfrm>
          <a:custGeom>
            <a:avLst/>
            <a:gdLst/>
            <a:ahLst/>
            <a:cxnLst/>
            <a:rect l="l" t="t" r="r" b="b"/>
            <a:pathLst>
              <a:path w="2413" h="1722" extrusionOk="0">
                <a:moveTo>
                  <a:pt x="1429" y="1"/>
                </a:moveTo>
                <a:cubicBezTo>
                  <a:pt x="1351" y="1"/>
                  <a:pt x="1268" y="12"/>
                  <a:pt x="1179" y="34"/>
                </a:cubicBezTo>
                <a:cubicBezTo>
                  <a:pt x="1156" y="33"/>
                  <a:pt x="1133" y="32"/>
                  <a:pt x="1110" y="32"/>
                </a:cubicBezTo>
                <a:cubicBezTo>
                  <a:pt x="20" y="32"/>
                  <a:pt x="1" y="1722"/>
                  <a:pt x="1114" y="1722"/>
                </a:cubicBezTo>
                <a:cubicBezTo>
                  <a:pt x="1159" y="1722"/>
                  <a:pt x="1206" y="1719"/>
                  <a:pt x="1254" y="1714"/>
                </a:cubicBezTo>
                <a:cubicBezTo>
                  <a:pt x="2412" y="1575"/>
                  <a:pt x="2372" y="1"/>
                  <a:pt x="14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7527700" y="4181913"/>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1142750" y="3977325"/>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 name="Google Shape;105;p2"/>
          <p:cNvGrpSpPr/>
          <p:nvPr/>
        </p:nvGrpSpPr>
        <p:grpSpPr>
          <a:xfrm>
            <a:off x="6684425" y="713275"/>
            <a:ext cx="291375" cy="281375"/>
            <a:chOff x="3243875" y="2372825"/>
            <a:chExt cx="291375" cy="281375"/>
          </a:xfrm>
        </p:grpSpPr>
        <p:sp>
          <p:nvSpPr>
            <p:cNvPr id="106" name="Google Shape;106;p2"/>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 name="Google Shape;116;p2"/>
          <p:cNvGrpSpPr/>
          <p:nvPr/>
        </p:nvGrpSpPr>
        <p:grpSpPr>
          <a:xfrm>
            <a:off x="1120500" y="4225350"/>
            <a:ext cx="444275" cy="398525"/>
            <a:chOff x="2495125" y="2142250"/>
            <a:chExt cx="444275" cy="398525"/>
          </a:xfrm>
        </p:grpSpPr>
        <p:sp>
          <p:nvSpPr>
            <p:cNvPr id="117" name="Google Shape;117;p2"/>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 name="Google Shape;119;p2"/>
          <p:cNvGrpSpPr/>
          <p:nvPr/>
        </p:nvGrpSpPr>
        <p:grpSpPr>
          <a:xfrm>
            <a:off x="6975800" y="4368950"/>
            <a:ext cx="291375" cy="281375"/>
            <a:chOff x="3243875" y="2372825"/>
            <a:chExt cx="291375" cy="281375"/>
          </a:xfrm>
        </p:grpSpPr>
        <p:sp>
          <p:nvSpPr>
            <p:cNvPr id="120" name="Google Shape;120;p2"/>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0" name="Google Shape;130;p2"/>
          <p:cNvSpPr/>
          <p:nvPr/>
        </p:nvSpPr>
        <p:spPr>
          <a:xfrm>
            <a:off x="4103975" y="4058525"/>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1" name="Google Shape;131;p2"/>
          <p:cNvGrpSpPr/>
          <p:nvPr/>
        </p:nvGrpSpPr>
        <p:grpSpPr>
          <a:xfrm>
            <a:off x="4220700" y="4176388"/>
            <a:ext cx="166675" cy="168575"/>
            <a:chOff x="4954425" y="2036375"/>
            <a:chExt cx="166675" cy="168575"/>
          </a:xfrm>
        </p:grpSpPr>
        <p:sp>
          <p:nvSpPr>
            <p:cNvPr id="132" name="Google Shape;132;p2"/>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4" name="Google Shape;134;p2"/>
          <p:cNvSpPr/>
          <p:nvPr/>
        </p:nvSpPr>
        <p:spPr>
          <a:xfrm>
            <a:off x="4454200" y="4058513"/>
            <a:ext cx="119125" cy="81200"/>
          </a:xfrm>
          <a:custGeom>
            <a:avLst/>
            <a:gdLst/>
            <a:ahLst/>
            <a:cxnLst/>
            <a:rect l="l" t="t" r="r" b="b"/>
            <a:pathLst>
              <a:path w="4765" h="3248" extrusionOk="0">
                <a:moveTo>
                  <a:pt x="2253" y="0"/>
                </a:moveTo>
                <a:cubicBezTo>
                  <a:pt x="255" y="0"/>
                  <a:pt x="1" y="2834"/>
                  <a:pt x="2006" y="3221"/>
                </a:cubicBezTo>
                <a:cubicBezTo>
                  <a:pt x="2122" y="3239"/>
                  <a:pt x="2233" y="3247"/>
                  <a:pt x="2340" y="3247"/>
                </a:cubicBezTo>
                <a:cubicBezTo>
                  <a:pt x="4296" y="3247"/>
                  <a:pt x="4764" y="345"/>
                  <a:pt x="2483" y="12"/>
                </a:cubicBezTo>
                <a:cubicBezTo>
                  <a:pt x="2404" y="4"/>
                  <a:pt x="2327" y="0"/>
                  <a:pt x="22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rot="9316661" flipH="1">
            <a:off x="4149295" y="875383"/>
            <a:ext cx="86996" cy="61922"/>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6" name="Google Shape;136;p2"/>
          <p:cNvGrpSpPr/>
          <p:nvPr/>
        </p:nvGrpSpPr>
        <p:grpSpPr>
          <a:xfrm rot="9316661" flipH="1">
            <a:off x="4179925" y="601313"/>
            <a:ext cx="166667" cy="168567"/>
            <a:chOff x="4954425" y="2036375"/>
            <a:chExt cx="166675" cy="168575"/>
          </a:xfrm>
        </p:grpSpPr>
        <p:sp>
          <p:nvSpPr>
            <p:cNvPr id="137" name="Google Shape;137;p2"/>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9" name="Google Shape;139;p2"/>
          <p:cNvSpPr/>
          <p:nvPr/>
        </p:nvSpPr>
        <p:spPr>
          <a:xfrm rot="9316661" flipH="1">
            <a:off x="4461922" y="703812"/>
            <a:ext cx="119119" cy="81196"/>
          </a:xfrm>
          <a:custGeom>
            <a:avLst/>
            <a:gdLst/>
            <a:ahLst/>
            <a:cxnLst/>
            <a:rect l="l" t="t" r="r" b="b"/>
            <a:pathLst>
              <a:path w="4765" h="3248" extrusionOk="0">
                <a:moveTo>
                  <a:pt x="2253" y="0"/>
                </a:moveTo>
                <a:cubicBezTo>
                  <a:pt x="255" y="0"/>
                  <a:pt x="1" y="2834"/>
                  <a:pt x="2006" y="3221"/>
                </a:cubicBezTo>
                <a:cubicBezTo>
                  <a:pt x="2122" y="3239"/>
                  <a:pt x="2233" y="3247"/>
                  <a:pt x="2340" y="3247"/>
                </a:cubicBezTo>
                <a:cubicBezTo>
                  <a:pt x="4296" y="3247"/>
                  <a:pt x="4764" y="345"/>
                  <a:pt x="2483" y="12"/>
                </a:cubicBezTo>
                <a:cubicBezTo>
                  <a:pt x="2404" y="4"/>
                  <a:pt x="2327" y="0"/>
                  <a:pt x="22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0"/>
        <p:cNvGrpSpPr/>
        <p:nvPr/>
      </p:nvGrpSpPr>
      <p:grpSpPr>
        <a:xfrm>
          <a:off x="0" y="0"/>
          <a:ext cx="0" cy="0"/>
          <a:chOff x="0" y="0"/>
          <a:chExt cx="0" cy="0"/>
        </a:xfrm>
      </p:grpSpPr>
      <p:sp>
        <p:nvSpPr>
          <p:cNvPr id="141" name="Google Shape;141;p3"/>
          <p:cNvSpPr/>
          <p:nvPr/>
        </p:nvSpPr>
        <p:spPr>
          <a:xfrm>
            <a:off x="395925" y="291324"/>
            <a:ext cx="8336062"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2" name="Google Shape;142;p3"/>
          <p:cNvGrpSpPr/>
          <p:nvPr/>
        </p:nvGrpSpPr>
        <p:grpSpPr>
          <a:xfrm>
            <a:off x="395894" y="219519"/>
            <a:ext cx="8518865" cy="4788281"/>
            <a:chOff x="395894" y="219519"/>
            <a:chExt cx="8518865" cy="4788281"/>
          </a:xfrm>
        </p:grpSpPr>
        <p:sp>
          <p:nvSpPr>
            <p:cNvPr id="143" name="Google Shape;143;p3"/>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4" name="Google Shape;144;p3"/>
            <p:cNvGrpSpPr/>
            <p:nvPr/>
          </p:nvGrpSpPr>
          <p:grpSpPr>
            <a:xfrm>
              <a:off x="8341543" y="2282008"/>
              <a:ext cx="569676" cy="380612"/>
              <a:chOff x="8341543" y="2282008"/>
              <a:chExt cx="569676" cy="380612"/>
            </a:xfrm>
          </p:grpSpPr>
          <p:sp>
            <p:nvSpPr>
              <p:cNvPr id="145" name="Google Shape;145;p3"/>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3"/>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7" name="Google Shape;147;p3"/>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8" name="Google Shape;148;p3"/>
            <p:cNvGrpSpPr/>
            <p:nvPr/>
          </p:nvGrpSpPr>
          <p:grpSpPr>
            <a:xfrm>
              <a:off x="8341543" y="1721094"/>
              <a:ext cx="569676" cy="380612"/>
              <a:chOff x="8341543" y="1721094"/>
              <a:chExt cx="569676" cy="380612"/>
            </a:xfrm>
          </p:grpSpPr>
          <p:sp>
            <p:nvSpPr>
              <p:cNvPr id="149" name="Google Shape;149;p3"/>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3"/>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 name="Google Shape;151;p3"/>
            <p:cNvGrpSpPr/>
            <p:nvPr/>
          </p:nvGrpSpPr>
          <p:grpSpPr>
            <a:xfrm>
              <a:off x="8346273" y="1183592"/>
              <a:ext cx="568486" cy="388014"/>
              <a:chOff x="8346273" y="1183592"/>
              <a:chExt cx="568486" cy="388014"/>
            </a:xfrm>
          </p:grpSpPr>
          <p:sp>
            <p:nvSpPr>
              <p:cNvPr id="152" name="Google Shape;152;p3"/>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3"/>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 name="Google Shape;154;p3"/>
            <p:cNvGrpSpPr/>
            <p:nvPr/>
          </p:nvGrpSpPr>
          <p:grpSpPr>
            <a:xfrm>
              <a:off x="8341543" y="606635"/>
              <a:ext cx="569676" cy="388014"/>
              <a:chOff x="8341543" y="606635"/>
              <a:chExt cx="569676" cy="388014"/>
            </a:xfrm>
          </p:grpSpPr>
          <p:sp>
            <p:nvSpPr>
              <p:cNvPr id="155" name="Google Shape;155;p3"/>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3"/>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 name="Google Shape;157;p3"/>
            <p:cNvGrpSpPr/>
            <p:nvPr/>
          </p:nvGrpSpPr>
          <p:grpSpPr>
            <a:xfrm>
              <a:off x="8341543" y="2842933"/>
              <a:ext cx="569676" cy="380612"/>
              <a:chOff x="8341543" y="2282008"/>
              <a:chExt cx="569676" cy="380612"/>
            </a:xfrm>
          </p:grpSpPr>
          <p:sp>
            <p:nvSpPr>
              <p:cNvPr id="158" name="Google Shape;158;p3"/>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3"/>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 name="Google Shape;160;p3"/>
            <p:cNvGrpSpPr/>
            <p:nvPr/>
          </p:nvGrpSpPr>
          <p:grpSpPr>
            <a:xfrm>
              <a:off x="8341543" y="3403858"/>
              <a:ext cx="569676" cy="380612"/>
              <a:chOff x="8341543" y="2282008"/>
              <a:chExt cx="569676" cy="380612"/>
            </a:xfrm>
          </p:grpSpPr>
          <p:sp>
            <p:nvSpPr>
              <p:cNvPr id="161" name="Google Shape;161;p3"/>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3"/>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3" name="Google Shape;163;p3"/>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3"/>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5" name="Google Shape;165;p3"/>
          <p:cNvSpPr/>
          <p:nvPr/>
        </p:nvSpPr>
        <p:spPr>
          <a:xfrm>
            <a:off x="546317" y="941938"/>
            <a:ext cx="79378" cy="131963"/>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3"/>
          <p:cNvSpPr/>
          <p:nvPr/>
        </p:nvSpPr>
        <p:spPr>
          <a:xfrm>
            <a:off x="281025" y="966589"/>
            <a:ext cx="324527" cy="82660"/>
          </a:xfrm>
          <a:custGeom>
            <a:avLst/>
            <a:gdLst/>
            <a:ahLst/>
            <a:cxnLst/>
            <a:rect l="l" t="t" r="r" b="b"/>
            <a:pathLst>
              <a:path w="10360" h="2535"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3"/>
          <p:cNvSpPr/>
          <p:nvPr/>
        </p:nvSpPr>
        <p:spPr>
          <a:xfrm>
            <a:off x="304707" y="104921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3"/>
          <p:cNvSpPr/>
          <p:nvPr/>
        </p:nvSpPr>
        <p:spPr>
          <a:xfrm>
            <a:off x="605521" y="1007283"/>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3"/>
          <p:cNvSpPr/>
          <p:nvPr/>
        </p:nvSpPr>
        <p:spPr>
          <a:xfrm>
            <a:off x="546317" y="1298240"/>
            <a:ext cx="79378" cy="133169"/>
          </a:xfrm>
          <a:custGeom>
            <a:avLst/>
            <a:gdLst/>
            <a:ahLst/>
            <a:cxnLst/>
            <a:rect l="l" t="t" r="r" b="b"/>
            <a:pathLst>
              <a:path w="2534" h="4084" extrusionOk="0">
                <a:moveTo>
                  <a:pt x="1286" y="0"/>
                </a:moveTo>
                <a:cubicBezTo>
                  <a:pt x="567" y="0"/>
                  <a:pt x="0" y="908"/>
                  <a:pt x="0" y="2042"/>
                </a:cubicBezTo>
                <a:cubicBezTo>
                  <a:pt x="0" y="3176"/>
                  <a:pt x="567" y="4083"/>
                  <a:pt x="1286" y="4083"/>
                </a:cubicBezTo>
                <a:cubicBezTo>
                  <a:pt x="1966" y="4083"/>
                  <a:pt x="2533" y="3176"/>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3"/>
          <p:cNvSpPr/>
          <p:nvPr/>
        </p:nvSpPr>
        <p:spPr>
          <a:xfrm>
            <a:off x="281025" y="1324130"/>
            <a:ext cx="324527" cy="81388"/>
          </a:xfrm>
          <a:custGeom>
            <a:avLst/>
            <a:gdLst/>
            <a:ahLst/>
            <a:cxnLst/>
            <a:rect l="l" t="t" r="r" b="b"/>
            <a:pathLst>
              <a:path w="10360" h="2496" extrusionOk="0">
                <a:moveTo>
                  <a:pt x="794" y="0"/>
                </a:moveTo>
                <a:cubicBezTo>
                  <a:pt x="341" y="0"/>
                  <a:pt x="0" y="567"/>
                  <a:pt x="0" y="1248"/>
                </a:cubicBezTo>
                <a:cubicBezTo>
                  <a:pt x="0" y="1928"/>
                  <a:pt x="341" y="2495"/>
                  <a:pt x="794" y="2495"/>
                </a:cubicBezTo>
                <a:lnTo>
                  <a:pt x="9566" y="2495"/>
                </a:lnTo>
                <a:cubicBezTo>
                  <a:pt x="10019" y="2495"/>
                  <a:pt x="10360" y="1928"/>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3"/>
          <p:cNvSpPr/>
          <p:nvPr/>
        </p:nvSpPr>
        <p:spPr>
          <a:xfrm>
            <a:off x="304707" y="1405486"/>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3"/>
          <p:cNvSpPr/>
          <p:nvPr/>
        </p:nvSpPr>
        <p:spPr>
          <a:xfrm>
            <a:off x="605521" y="1364792"/>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3"/>
          <p:cNvSpPr/>
          <p:nvPr/>
        </p:nvSpPr>
        <p:spPr>
          <a:xfrm>
            <a:off x="282216" y="1335217"/>
            <a:ext cx="323337" cy="70302"/>
          </a:xfrm>
          <a:custGeom>
            <a:avLst/>
            <a:gdLst/>
            <a:ahLst/>
            <a:cxnLst/>
            <a:rect l="l" t="t" r="r" b="b"/>
            <a:pathLst>
              <a:path w="10322" h="2156" extrusionOk="0">
                <a:moveTo>
                  <a:pt x="10057" y="0"/>
                </a:moveTo>
                <a:lnTo>
                  <a:pt x="10057" y="0"/>
                </a:lnTo>
                <a:cubicBezTo>
                  <a:pt x="10095" y="76"/>
                  <a:pt x="10095" y="190"/>
                  <a:pt x="10095" y="303"/>
                </a:cubicBezTo>
                <a:cubicBezTo>
                  <a:pt x="10095" y="983"/>
                  <a:pt x="9755" y="1551"/>
                  <a:pt x="9301" y="1551"/>
                </a:cubicBezTo>
                <a:lnTo>
                  <a:pt x="530" y="1551"/>
                </a:lnTo>
                <a:cubicBezTo>
                  <a:pt x="303" y="1551"/>
                  <a:pt x="114" y="1437"/>
                  <a:pt x="0" y="1210"/>
                </a:cubicBezTo>
                <a:lnTo>
                  <a:pt x="0" y="1210"/>
                </a:lnTo>
                <a:cubicBezTo>
                  <a:pt x="76" y="1740"/>
                  <a:pt x="378" y="2118"/>
                  <a:pt x="719" y="2155"/>
                </a:cubicBezTo>
                <a:lnTo>
                  <a:pt x="9528" y="2155"/>
                </a:lnTo>
                <a:cubicBezTo>
                  <a:pt x="9981" y="2155"/>
                  <a:pt x="10322" y="1588"/>
                  <a:pt x="10322" y="908"/>
                </a:cubicBezTo>
                <a:cubicBezTo>
                  <a:pt x="10322" y="530"/>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3"/>
          <p:cNvSpPr/>
          <p:nvPr/>
        </p:nvSpPr>
        <p:spPr>
          <a:xfrm>
            <a:off x="546317" y="1655749"/>
            <a:ext cx="79378" cy="131930"/>
          </a:xfrm>
          <a:custGeom>
            <a:avLst/>
            <a:gdLst/>
            <a:ahLst/>
            <a:cxnLst/>
            <a:rect l="l" t="t" r="r" b="b"/>
            <a:pathLst>
              <a:path w="2534" h="4046" extrusionOk="0">
                <a:moveTo>
                  <a:pt x="1286" y="0"/>
                </a:moveTo>
                <a:cubicBezTo>
                  <a:pt x="567" y="0"/>
                  <a:pt x="0" y="908"/>
                  <a:pt x="0" y="2004"/>
                </a:cubicBezTo>
                <a:cubicBezTo>
                  <a:pt x="0" y="3138"/>
                  <a:pt x="567" y="4046"/>
                  <a:pt x="1286" y="4046"/>
                </a:cubicBezTo>
                <a:cubicBezTo>
                  <a:pt x="1966" y="4046"/>
                  <a:pt x="2533" y="3138"/>
                  <a:pt x="2533" y="2004"/>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3"/>
          <p:cNvSpPr/>
          <p:nvPr/>
        </p:nvSpPr>
        <p:spPr>
          <a:xfrm>
            <a:off x="281025" y="1680400"/>
            <a:ext cx="324527" cy="82627"/>
          </a:xfrm>
          <a:custGeom>
            <a:avLst/>
            <a:gdLst/>
            <a:ahLst/>
            <a:cxnLst/>
            <a:rect l="l" t="t" r="r" b="b"/>
            <a:pathLst>
              <a:path w="10360" h="2534" extrusionOk="0">
                <a:moveTo>
                  <a:pt x="794" y="1"/>
                </a:moveTo>
                <a:cubicBezTo>
                  <a:pt x="341" y="1"/>
                  <a:pt x="0" y="568"/>
                  <a:pt x="0" y="1248"/>
                </a:cubicBezTo>
                <a:cubicBezTo>
                  <a:pt x="0" y="1967"/>
                  <a:pt x="341" y="2534"/>
                  <a:pt x="794" y="2534"/>
                </a:cubicBezTo>
                <a:lnTo>
                  <a:pt x="9566" y="2534"/>
                </a:lnTo>
                <a:cubicBezTo>
                  <a:pt x="10019" y="2534"/>
                  <a:pt x="10360" y="1967"/>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3"/>
          <p:cNvSpPr/>
          <p:nvPr/>
        </p:nvSpPr>
        <p:spPr>
          <a:xfrm>
            <a:off x="304707" y="1761756"/>
            <a:ext cx="32014" cy="1272"/>
          </a:xfrm>
          <a:custGeom>
            <a:avLst/>
            <a:gdLst/>
            <a:ahLst/>
            <a:cxnLst/>
            <a:rect l="l" t="t" r="r" b="b"/>
            <a:pathLst>
              <a:path w="1022" h="39" extrusionOk="0">
                <a:moveTo>
                  <a:pt x="1021" y="39"/>
                </a:moveTo>
                <a:lnTo>
                  <a:pt x="38" y="39"/>
                </a:lnTo>
                <a:cubicBezTo>
                  <a:pt x="38" y="39"/>
                  <a:pt x="38" y="39"/>
                  <a:pt x="38" y="39"/>
                </a:cubicBezTo>
                <a:cubicBezTo>
                  <a:pt x="38" y="39"/>
                  <a:pt x="38" y="39"/>
                  <a:pt x="38" y="39"/>
                </a:cubicBezTo>
                <a:lnTo>
                  <a:pt x="1021" y="39"/>
                </a:lnTo>
                <a:lnTo>
                  <a:pt x="1021" y="39"/>
                </a:lnTo>
                <a:close/>
                <a:moveTo>
                  <a:pt x="1" y="39"/>
                </a:moveTo>
                <a:lnTo>
                  <a:pt x="1" y="39"/>
                </a:lnTo>
                <a:lnTo>
                  <a:pt x="1" y="39"/>
                </a:lnTo>
                <a:close/>
                <a:moveTo>
                  <a:pt x="1" y="39"/>
                </a:moveTo>
                <a:lnTo>
                  <a:pt x="1" y="39"/>
                </a:lnTo>
                <a:lnTo>
                  <a:pt x="1" y="39"/>
                </a:lnTo>
                <a:close/>
                <a:moveTo>
                  <a:pt x="1" y="39"/>
                </a:moveTo>
                <a:lnTo>
                  <a:pt x="1" y="39"/>
                </a:lnTo>
                <a:lnTo>
                  <a:pt x="1" y="39"/>
                </a:lnTo>
                <a:close/>
                <a:moveTo>
                  <a:pt x="1" y="39"/>
                </a:moveTo>
                <a:cubicBezTo>
                  <a:pt x="1" y="39"/>
                  <a:pt x="1" y="39"/>
                  <a:pt x="1" y="1"/>
                </a:cubicBezTo>
                <a:cubicBezTo>
                  <a:pt x="1" y="39"/>
                  <a:pt x="1" y="39"/>
                  <a:pt x="1" y="39"/>
                </a:cubicBez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3"/>
          <p:cNvSpPr/>
          <p:nvPr/>
        </p:nvSpPr>
        <p:spPr>
          <a:xfrm>
            <a:off x="605521" y="1721094"/>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3"/>
          <p:cNvSpPr/>
          <p:nvPr/>
        </p:nvSpPr>
        <p:spPr>
          <a:xfrm>
            <a:off x="282216" y="1691487"/>
            <a:ext cx="323337" cy="71541"/>
          </a:xfrm>
          <a:custGeom>
            <a:avLst/>
            <a:gdLst/>
            <a:ahLst/>
            <a:cxnLst/>
            <a:rect l="l" t="t" r="r" b="b"/>
            <a:pathLst>
              <a:path w="10322" h="2194" extrusionOk="0">
                <a:moveTo>
                  <a:pt x="10057" y="1"/>
                </a:moveTo>
                <a:cubicBezTo>
                  <a:pt x="10095" y="114"/>
                  <a:pt x="10095" y="228"/>
                  <a:pt x="10095" y="303"/>
                </a:cubicBezTo>
                <a:cubicBezTo>
                  <a:pt x="10095" y="1022"/>
                  <a:pt x="9755" y="1589"/>
                  <a:pt x="9301" y="1589"/>
                </a:cubicBezTo>
                <a:lnTo>
                  <a:pt x="530" y="1589"/>
                </a:lnTo>
                <a:cubicBezTo>
                  <a:pt x="303" y="1589"/>
                  <a:pt x="114" y="1438"/>
                  <a:pt x="0" y="1249"/>
                </a:cubicBezTo>
                <a:lnTo>
                  <a:pt x="0" y="1249"/>
                </a:lnTo>
                <a:cubicBezTo>
                  <a:pt x="76" y="1740"/>
                  <a:pt x="340" y="2156"/>
                  <a:pt x="719" y="2156"/>
                </a:cubicBezTo>
                <a:cubicBezTo>
                  <a:pt x="719" y="2194"/>
                  <a:pt x="719" y="2194"/>
                  <a:pt x="719" y="2194"/>
                </a:cubicBezTo>
                <a:lnTo>
                  <a:pt x="9528" y="2194"/>
                </a:lnTo>
                <a:cubicBezTo>
                  <a:pt x="9981" y="2194"/>
                  <a:pt x="10322" y="1627"/>
                  <a:pt x="10322" y="908"/>
                </a:cubicBezTo>
                <a:cubicBezTo>
                  <a:pt x="10322" y="568"/>
                  <a:pt x="10208" y="228"/>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3"/>
          <p:cNvSpPr/>
          <p:nvPr/>
        </p:nvSpPr>
        <p:spPr>
          <a:xfrm>
            <a:off x="546317" y="2012018"/>
            <a:ext cx="79378" cy="133202"/>
          </a:xfrm>
          <a:custGeom>
            <a:avLst/>
            <a:gdLst/>
            <a:ahLst/>
            <a:cxnLst/>
            <a:rect l="l" t="t" r="r" b="b"/>
            <a:pathLst>
              <a:path w="2534" h="4085" extrusionOk="0">
                <a:moveTo>
                  <a:pt x="1286" y="1"/>
                </a:moveTo>
                <a:cubicBezTo>
                  <a:pt x="567" y="1"/>
                  <a:pt x="0" y="908"/>
                  <a:pt x="0" y="2042"/>
                </a:cubicBezTo>
                <a:cubicBezTo>
                  <a:pt x="0" y="3177"/>
                  <a:pt x="567" y="4084"/>
                  <a:pt x="1286" y="4084"/>
                </a:cubicBezTo>
                <a:cubicBezTo>
                  <a:pt x="1966" y="4084"/>
                  <a:pt x="2533" y="3177"/>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
          <p:cNvSpPr/>
          <p:nvPr/>
        </p:nvSpPr>
        <p:spPr>
          <a:xfrm>
            <a:off x="281025" y="2037909"/>
            <a:ext cx="324527" cy="8142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3"/>
          <p:cNvSpPr/>
          <p:nvPr/>
        </p:nvSpPr>
        <p:spPr>
          <a:xfrm>
            <a:off x="304707" y="211929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3"/>
          <p:cNvSpPr/>
          <p:nvPr/>
        </p:nvSpPr>
        <p:spPr>
          <a:xfrm>
            <a:off x="605521" y="2077364"/>
            <a:ext cx="31" cy="1272"/>
          </a:xfrm>
          <a:custGeom>
            <a:avLst/>
            <a:gdLst/>
            <a:ahLst/>
            <a:cxnLst/>
            <a:rect l="l" t="t" r="r" b="b"/>
            <a:pathLst>
              <a:path w="1" h="39" extrusionOk="0">
                <a:moveTo>
                  <a:pt x="1" y="38"/>
                </a:moveTo>
                <a:lnTo>
                  <a:pt x="1" y="38"/>
                </a:lnTo>
                <a:lnTo>
                  <a:pt x="1" y="38"/>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3"/>
          <p:cNvSpPr/>
          <p:nvPr/>
        </p:nvSpPr>
        <p:spPr>
          <a:xfrm>
            <a:off x="282216" y="2049028"/>
            <a:ext cx="323337" cy="70302"/>
          </a:xfrm>
          <a:custGeom>
            <a:avLst/>
            <a:gdLst/>
            <a:ahLst/>
            <a:cxnLst/>
            <a:rect l="l" t="t" r="r" b="b"/>
            <a:pathLst>
              <a:path w="10322" h="2156" extrusionOk="0">
                <a:moveTo>
                  <a:pt x="10057" y="0"/>
                </a:moveTo>
                <a:cubicBezTo>
                  <a:pt x="10095" y="76"/>
                  <a:pt x="10095" y="189"/>
                  <a:pt x="10095" y="303"/>
                </a:cubicBezTo>
                <a:cubicBezTo>
                  <a:pt x="10095" y="983"/>
                  <a:pt x="9755" y="1550"/>
                  <a:pt x="9301" y="1550"/>
                </a:cubicBezTo>
                <a:lnTo>
                  <a:pt x="530" y="1550"/>
                </a:lnTo>
                <a:cubicBezTo>
                  <a:pt x="303" y="1550"/>
                  <a:pt x="114" y="1437"/>
                  <a:pt x="0" y="1210"/>
                </a:cubicBezTo>
                <a:lnTo>
                  <a:pt x="0" y="1210"/>
                </a:lnTo>
                <a:cubicBezTo>
                  <a:pt x="76" y="1739"/>
                  <a:pt x="340" y="2117"/>
                  <a:pt x="719" y="2155"/>
                </a:cubicBezTo>
                <a:lnTo>
                  <a:pt x="9528" y="2155"/>
                </a:lnTo>
                <a:cubicBezTo>
                  <a:pt x="9981" y="2155"/>
                  <a:pt x="10322" y="1588"/>
                  <a:pt x="10322" y="907"/>
                </a:cubicBezTo>
                <a:lnTo>
                  <a:pt x="10322" y="870"/>
                </a:lnTo>
                <a:cubicBezTo>
                  <a:pt x="10322" y="529"/>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3"/>
          <p:cNvSpPr/>
          <p:nvPr/>
        </p:nvSpPr>
        <p:spPr>
          <a:xfrm>
            <a:off x="546317" y="2369560"/>
            <a:ext cx="79378" cy="131930"/>
          </a:xfrm>
          <a:custGeom>
            <a:avLst/>
            <a:gdLst/>
            <a:ahLst/>
            <a:cxnLst/>
            <a:rect l="l" t="t" r="r" b="b"/>
            <a:pathLst>
              <a:path w="2534" h="4046" extrusionOk="0">
                <a:moveTo>
                  <a:pt x="1286" y="0"/>
                </a:moveTo>
                <a:cubicBezTo>
                  <a:pt x="567" y="0"/>
                  <a:pt x="0" y="907"/>
                  <a:pt x="0" y="2004"/>
                </a:cubicBezTo>
                <a:cubicBezTo>
                  <a:pt x="0" y="3138"/>
                  <a:pt x="567" y="4045"/>
                  <a:pt x="1286" y="4045"/>
                </a:cubicBezTo>
                <a:cubicBezTo>
                  <a:pt x="1966" y="4045"/>
                  <a:pt x="2533" y="3138"/>
                  <a:pt x="2533" y="2004"/>
                </a:cubicBezTo>
                <a:cubicBezTo>
                  <a:pt x="2533" y="907"/>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3"/>
          <p:cNvSpPr/>
          <p:nvPr/>
        </p:nvSpPr>
        <p:spPr>
          <a:xfrm>
            <a:off x="281025" y="2394211"/>
            <a:ext cx="324527" cy="81388"/>
          </a:xfrm>
          <a:custGeom>
            <a:avLst/>
            <a:gdLst/>
            <a:ahLst/>
            <a:cxnLst/>
            <a:rect l="l" t="t" r="r" b="b"/>
            <a:pathLst>
              <a:path w="10360" h="2496" extrusionOk="0">
                <a:moveTo>
                  <a:pt x="794" y="0"/>
                </a:moveTo>
                <a:cubicBezTo>
                  <a:pt x="341" y="0"/>
                  <a:pt x="0" y="567"/>
                  <a:pt x="0" y="1248"/>
                </a:cubicBezTo>
                <a:cubicBezTo>
                  <a:pt x="0" y="1966"/>
                  <a:pt x="341" y="2495"/>
                  <a:pt x="794" y="2495"/>
                </a:cubicBezTo>
                <a:lnTo>
                  <a:pt x="9566" y="2495"/>
                </a:lnTo>
                <a:cubicBezTo>
                  <a:pt x="10019" y="2495"/>
                  <a:pt x="10360" y="1966"/>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3"/>
          <p:cNvSpPr/>
          <p:nvPr/>
        </p:nvSpPr>
        <p:spPr>
          <a:xfrm>
            <a:off x="304707" y="247556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3"/>
          <p:cNvSpPr/>
          <p:nvPr/>
        </p:nvSpPr>
        <p:spPr>
          <a:xfrm>
            <a:off x="605521" y="2434872"/>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3"/>
          <p:cNvSpPr/>
          <p:nvPr/>
        </p:nvSpPr>
        <p:spPr>
          <a:xfrm>
            <a:off x="282216" y="2405297"/>
            <a:ext cx="323337" cy="70302"/>
          </a:xfrm>
          <a:custGeom>
            <a:avLst/>
            <a:gdLst/>
            <a:ahLst/>
            <a:cxnLst/>
            <a:rect l="l" t="t" r="r" b="b"/>
            <a:pathLst>
              <a:path w="10322" h="2156" extrusionOk="0">
                <a:moveTo>
                  <a:pt x="10057" y="0"/>
                </a:moveTo>
                <a:cubicBezTo>
                  <a:pt x="10095" y="114"/>
                  <a:pt x="10095" y="189"/>
                  <a:pt x="10095" y="303"/>
                </a:cubicBezTo>
                <a:cubicBezTo>
                  <a:pt x="10095" y="1021"/>
                  <a:pt x="9755" y="1551"/>
                  <a:pt x="9301" y="1551"/>
                </a:cubicBezTo>
                <a:lnTo>
                  <a:pt x="530" y="1551"/>
                </a:lnTo>
                <a:cubicBezTo>
                  <a:pt x="303" y="1551"/>
                  <a:pt x="114" y="1437"/>
                  <a:pt x="0" y="1248"/>
                </a:cubicBezTo>
                <a:lnTo>
                  <a:pt x="0" y="1248"/>
                </a:lnTo>
                <a:cubicBezTo>
                  <a:pt x="76" y="1777"/>
                  <a:pt x="378" y="2155"/>
                  <a:pt x="719" y="2155"/>
                </a:cubicBezTo>
                <a:lnTo>
                  <a:pt x="9528" y="2155"/>
                </a:lnTo>
                <a:cubicBezTo>
                  <a:pt x="9981" y="2155"/>
                  <a:pt x="10322" y="1626"/>
                  <a:pt x="10322" y="908"/>
                </a:cubicBezTo>
                <a:cubicBezTo>
                  <a:pt x="10322" y="530"/>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3"/>
          <p:cNvSpPr/>
          <p:nvPr/>
        </p:nvSpPr>
        <p:spPr>
          <a:xfrm>
            <a:off x="546317" y="2725829"/>
            <a:ext cx="79378" cy="131930"/>
          </a:xfrm>
          <a:custGeom>
            <a:avLst/>
            <a:gdLst/>
            <a:ahLst/>
            <a:cxnLst/>
            <a:rect l="l" t="t" r="r" b="b"/>
            <a:pathLst>
              <a:path w="2534" h="4046" extrusionOk="0">
                <a:moveTo>
                  <a:pt x="1286" y="0"/>
                </a:moveTo>
                <a:cubicBezTo>
                  <a:pt x="567" y="0"/>
                  <a:pt x="0" y="908"/>
                  <a:pt x="0" y="2042"/>
                </a:cubicBezTo>
                <a:cubicBezTo>
                  <a:pt x="0" y="3138"/>
                  <a:pt x="567" y="4046"/>
                  <a:pt x="1286" y="4046"/>
                </a:cubicBezTo>
                <a:cubicBezTo>
                  <a:pt x="1966" y="4046"/>
                  <a:pt x="2533" y="3138"/>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3"/>
          <p:cNvSpPr/>
          <p:nvPr/>
        </p:nvSpPr>
        <p:spPr>
          <a:xfrm>
            <a:off x="281025" y="2751719"/>
            <a:ext cx="324527" cy="81388"/>
          </a:xfrm>
          <a:custGeom>
            <a:avLst/>
            <a:gdLst/>
            <a:ahLst/>
            <a:cxnLst/>
            <a:rect l="l" t="t" r="r" b="b"/>
            <a:pathLst>
              <a:path w="10360" h="2496" extrusionOk="0">
                <a:moveTo>
                  <a:pt x="794" y="0"/>
                </a:moveTo>
                <a:cubicBezTo>
                  <a:pt x="341" y="0"/>
                  <a:pt x="0" y="530"/>
                  <a:pt x="0" y="1248"/>
                </a:cubicBezTo>
                <a:cubicBezTo>
                  <a:pt x="0" y="1929"/>
                  <a:pt x="341" y="2496"/>
                  <a:pt x="794" y="2496"/>
                </a:cubicBezTo>
                <a:lnTo>
                  <a:pt x="9566" y="2496"/>
                </a:lnTo>
                <a:cubicBezTo>
                  <a:pt x="10019" y="2496"/>
                  <a:pt x="10360" y="1929"/>
                  <a:pt x="10360" y="1248"/>
                </a:cubicBezTo>
                <a:cubicBezTo>
                  <a:pt x="10360" y="530"/>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3"/>
          <p:cNvSpPr/>
          <p:nvPr/>
        </p:nvSpPr>
        <p:spPr>
          <a:xfrm>
            <a:off x="304707" y="2833075"/>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3"/>
          <p:cNvSpPr/>
          <p:nvPr/>
        </p:nvSpPr>
        <p:spPr>
          <a:xfrm>
            <a:off x="605521" y="2791174"/>
            <a:ext cx="31" cy="1272"/>
          </a:xfrm>
          <a:custGeom>
            <a:avLst/>
            <a:gdLst/>
            <a:ahLst/>
            <a:cxnLst/>
            <a:rect l="l" t="t" r="r" b="b"/>
            <a:pathLst>
              <a:path w="1" h="39" extrusionOk="0">
                <a:moveTo>
                  <a:pt x="1" y="38"/>
                </a:moveTo>
                <a:lnTo>
                  <a:pt x="1" y="38"/>
                </a:lnTo>
                <a:lnTo>
                  <a:pt x="1" y="38"/>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3"/>
          <p:cNvSpPr/>
          <p:nvPr/>
        </p:nvSpPr>
        <p:spPr>
          <a:xfrm>
            <a:off x="282216" y="2761567"/>
            <a:ext cx="323337" cy="71541"/>
          </a:xfrm>
          <a:custGeom>
            <a:avLst/>
            <a:gdLst/>
            <a:ahLst/>
            <a:cxnLst/>
            <a:rect l="l" t="t" r="r" b="b"/>
            <a:pathLst>
              <a:path w="10322" h="2194" extrusionOk="0">
                <a:moveTo>
                  <a:pt x="10057" y="1"/>
                </a:moveTo>
                <a:cubicBezTo>
                  <a:pt x="10095" y="114"/>
                  <a:pt x="10095" y="228"/>
                  <a:pt x="10095" y="341"/>
                </a:cubicBezTo>
                <a:cubicBezTo>
                  <a:pt x="10095" y="1022"/>
                  <a:pt x="9755" y="1589"/>
                  <a:pt x="9301" y="1589"/>
                </a:cubicBezTo>
                <a:lnTo>
                  <a:pt x="530" y="1589"/>
                </a:lnTo>
                <a:cubicBezTo>
                  <a:pt x="303" y="1589"/>
                  <a:pt x="114" y="1475"/>
                  <a:pt x="0" y="1248"/>
                </a:cubicBezTo>
                <a:lnTo>
                  <a:pt x="0" y="1248"/>
                </a:lnTo>
                <a:cubicBezTo>
                  <a:pt x="76" y="1778"/>
                  <a:pt x="340" y="2156"/>
                  <a:pt x="719" y="2194"/>
                </a:cubicBezTo>
                <a:lnTo>
                  <a:pt x="9528" y="2194"/>
                </a:lnTo>
                <a:cubicBezTo>
                  <a:pt x="9981" y="2194"/>
                  <a:pt x="10322" y="1627"/>
                  <a:pt x="10322" y="946"/>
                </a:cubicBezTo>
                <a:lnTo>
                  <a:pt x="10322" y="908"/>
                </a:lnTo>
                <a:cubicBezTo>
                  <a:pt x="10322" y="568"/>
                  <a:pt x="10208" y="228"/>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3"/>
          <p:cNvSpPr/>
          <p:nvPr/>
        </p:nvSpPr>
        <p:spPr>
          <a:xfrm>
            <a:off x="546317" y="3083338"/>
            <a:ext cx="79378" cy="131963"/>
          </a:xfrm>
          <a:custGeom>
            <a:avLst/>
            <a:gdLst/>
            <a:ahLst/>
            <a:cxnLst/>
            <a:rect l="l" t="t" r="r" b="b"/>
            <a:pathLst>
              <a:path w="2534" h="4047" extrusionOk="0">
                <a:moveTo>
                  <a:pt x="1286" y="1"/>
                </a:moveTo>
                <a:cubicBezTo>
                  <a:pt x="567" y="1"/>
                  <a:pt x="0" y="908"/>
                  <a:pt x="0" y="2004"/>
                </a:cubicBezTo>
                <a:cubicBezTo>
                  <a:pt x="0" y="3139"/>
                  <a:pt x="567" y="4046"/>
                  <a:pt x="1286" y="4046"/>
                </a:cubicBezTo>
                <a:cubicBezTo>
                  <a:pt x="1966" y="4046"/>
                  <a:pt x="2533" y="3139"/>
                  <a:pt x="2533" y="2004"/>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3"/>
          <p:cNvSpPr/>
          <p:nvPr/>
        </p:nvSpPr>
        <p:spPr>
          <a:xfrm>
            <a:off x="281025" y="3107989"/>
            <a:ext cx="324527" cy="8142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3"/>
          <p:cNvSpPr/>
          <p:nvPr/>
        </p:nvSpPr>
        <p:spPr>
          <a:xfrm>
            <a:off x="304707" y="318937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3"/>
          <p:cNvSpPr/>
          <p:nvPr/>
        </p:nvSpPr>
        <p:spPr>
          <a:xfrm>
            <a:off x="605521" y="3148683"/>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3"/>
          <p:cNvSpPr/>
          <p:nvPr/>
        </p:nvSpPr>
        <p:spPr>
          <a:xfrm>
            <a:off x="282216" y="3119108"/>
            <a:ext cx="323337" cy="70302"/>
          </a:xfrm>
          <a:custGeom>
            <a:avLst/>
            <a:gdLst/>
            <a:ahLst/>
            <a:cxnLst/>
            <a:rect l="l" t="t" r="r" b="b"/>
            <a:pathLst>
              <a:path w="10322" h="2156" extrusionOk="0">
                <a:moveTo>
                  <a:pt x="10057" y="0"/>
                </a:moveTo>
                <a:cubicBezTo>
                  <a:pt x="10095" y="113"/>
                  <a:pt x="10095" y="189"/>
                  <a:pt x="10095" y="302"/>
                </a:cubicBezTo>
                <a:cubicBezTo>
                  <a:pt x="10095" y="1021"/>
                  <a:pt x="9755" y="1550"/>
                  <a:pt x="9301" y="1550"/>
                </a:cubicBezTo>
                <a:lnTo>
                  <a:pt x="530" y="1550"/>
                </a:lnTo>
                <a:cubicBezTo>
                  <a:pt x="303" y="1550"/>
                  <a:pt x="114" y="1437"/>
                  <a:pt x="0" y="1248"/>
                </a:cubicBezTo>
                <a:lnTo>
                  <a:pt x="0" y="1248"/>
                </a:lnTo>
                <a:cubicBezTo>
                  <a:pt x="76" y="1739"/>
                  <a:pt x="340" y="2155"/>
                  <a:pt x="719" y="2155"/>
                </a:cubicBezTo>
                <a:lnTo>
                  <a:pt x="9528" y="2155"/>
                </a:lnTo>
                <a:cubicBezTo>
                  <a:pt x="9981" y="2155"/>
                  <a:pt x="10322" y="1588"/>
                  <a:pt x="10322" y="907"/>
                </a:cubicBezTo>
                <a:cubicBezTo>
                  <a:pt x="10322" y="529"/>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3"/>
          <p:cNvSpPr/>
          <p:nvPr/>
        </p:nvSpPr>
        <p:spPr>
          <a:xfrm>
            <a:off x="546317" y="3439640"/>
            <a:ext cx="79378" cy="131930"/>
          </a:xfrm>
          <a:custGeom>
            <a:avLst/>
            <a:gdLst/>
            <a:ahLst/>
            <a:cxnLst/>
            <a:rect l="l" t="t" r="r" b="b"/>
            <a:pathLst>
              <a:path w="2534" h="4046" extrusionOk="0">
                <a:moveTo>
                  <a:pt x="1286" y="0"/>
                </a:moveTo>
                <a:cubicBezTo>
                  <a:pt x="567" y="0"/>
                  <a:pt x="0" y="907"/>
                  <a:pt x="0" y="2042"/>
                </a:cubicBezTo>
                <a:cubicBezTo>
                  <a:pt x="0" y="3138"/>
                  <a:pt x="567" y="4045"/>
                  <a:pt x="1286" y="4045"/>
                </a:cubicBezTo>
                <a:cubicBezTo>
                  <a:pt x="1966" y="4045"/>
                  <a:pt x="2533" y="3138"/>
                  <a:pt x="2533" y="2042"/>
                </a:cubicBezTo>
                <a:cubicBezTo>
                  <a:pt x="2533" y="907"/>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3"/>
          <p:cNvSpPr/>
          <p:nvPr/>
        </p:nvSpPr>
        <p:spPr>
          <a:xfrm>
            <a:off x="281025" y="3465498"/>
            <a:ext cx="324527" cy="81421"/>
          </a:xfrm>
          <a:custGeom>
            <a:avLst/>
            <a:gdLst/>
            <a:ahLst/>
            <a:cxnLst/>
            <a:rect l="l" t="t" r="r" b="b"/>
            <a:pathLst>
              <a:path w="10360" h="2497" extrusionOk="0">
                <a:moveTo>
                  <a:pt x="794" y="1"/>
                </a:moveTo>
                <a:cubicBezTo>
                  <a:pt x="341" y="1"/>
                  <a:pt x="0" y="530"/>
                  <a:pt x="0" y="1249"/>
                </a:cubicBezTo>
                <a:cubicBezTo>
                  <a:pt x="0" y="1929"/>
                  <a:pt x="341" y="2496"/>
                  <a:pt x="794" y="2496"/>
                </a:cubicBezTo>
                <a:lnTo>
                  <a:pt x="9566" y="2496"/>
                </a:lnTo>
                <a:cubicBezTo>
                  <a:pt x="10019" y="2496"/>
                  <a:pt x="10360" y="1929"/>
                  <a:pt x="10360" y="1249"/>
                </a:cubicBezTo>
                <a:cubicBezTo>
                  <a:pt x="10360" y="530"/>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
          <p:cNvSpPr/>
          <p:nvPr/>
        </p:nvSpPr>
        <p:spPr>
          <a:xfrm>
            <a:off x="304707" y="3546886"/>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3"/>
          <p:cNvSpPr/>
          <p:nvPr/>
        </p:nvSpPr>
        <p:spPr>
          <a:xfrm>
            <a:off x="605521" y="3504953"/>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3"/>
          <p:cNvSpPr/>
          <p:nvPr/>
        </p:nvSpPr>
        <p:spPr>
          <a:xfrm>
            <a:off x="282216" y="3475378"/>
            <a:ext cx="323337" cy="71541"/>
          </a:xfrm>
          <a:custGeom>
            <a:avLst/>
            <a:gdLst/>
            <a:ahLst/>
            <a:cxnLst/>
            <a:rect l="l" t="t" r="r" b="b"/>
            <a:pathLst>
              <a:path w="10322" h="2194" extrusionOk="0">
                <a:moveTo>
                  <a:pt x="10057" y="0"/>
                </a:moveTo>
                <a:lnTo>
                  <a:pt x="10057" y="0"/>
                </a:ln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6"/>
                </a:cubicBezTo>
                <a:lnTo>
                  <a:pt x="10322" y="908"/>
                </a:lnTo>
                <a:cubicBezTo>
                  <a:pt x="10322" y="568"/>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3"/>
          <p:cNvSpPr/>
          <p:nvPr/>
        </p:nvSpPr>
        <p:spPr>
          <a:xfrm>
            <a:off x="546317" y="3795909"/>
            <a:ext cx="79378" cy="133169"/>
          </a:xfrm>
          <a:custGeom>
            <a:avLst/>
            <a:gdLst/>
            <a:ahLst/>
            <a:cxnLst/>
            <a:rect l="l" t="t" r="r" b="b"/>
            <a:pathLst>
              <a:path w="2534" h="4084" extrusionOk="0">
                <a:moveTo>
                  <a:pt x="1286" y="0"/>
                </a:moveTo>
                <a:cubicBezTo>
                  <a:pt x="567" y="0"/>
                  <a:pt x="0" y="908"/>
                  <a:pt x="0" y="2042"/>
                </a:cubicBezTo>
                <a:cubicBezTo>
                  <a:pt x="0" y="3176"/>
                  <a:pt x="567" y="4084"/>
                  <a:pt x="1286" y="4084"/>
                </a:cubicBezTo>
                <a:cubicBezTo>
                  <a:pt x="1966" y="4084"/>
                  <a:pt x="2533" y="3176"/>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3"/>
          <p:cNvSpPr/>
          <p:nvPr/>
        </p:nvSpPr>
        <p:spPr>
          <a:xfrm>
            <a:off x="281025" y="3821800"/>
            <a:ext cx="324527" cy="81388"/>
          </a:xfrm>
          <a:custGeom>
            <a:avLst/>
            <a:gdLst/>
            <a:ahLst/>
            <a:cxnLst/>
            <a:rect l="l" t="t" r="r" b="b"/>
            <a:pathLst>
              <a:path w="10360" h="2496" extrusionOk="0">
                <a:moveTo>
                  <a:pt x="794" y="0"/>
                </a:moveTo>
                <a:cubicBezTo>
                  <a:pt x="341" y="0"/>
                  <a:pt x="0" y="567"/>
                  <a:pt x="0" y="1248"/>
                </a:cubicBezTo>
                <a:cubicBezTo>
                  <a:pt x="0" y="1929"/>
                  <a:pt x="341" y="2496"/>
                  <a:pt x="794" y="2496"/>
                </a:cubicBezTo>
                <a:lnTo>
                  <a:pt x="9566" y="2496"/>
                </a:lnTo>
                <a:cubicBezTo>
                  <a:pt x="10019" y="2496"/>
                  <a:pt x="10360" y="1929"/>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3"/>
          <p:cNvSpPr/>
          <p:nvPr/>
        </p:nvSpPr>
        <p:spPr>
          <a:xfrm>
            <a:off x="304707" y="3903155"/>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
          <p:cNvSpPr/>
          <p:nvPr/>
        </p:nvSpPr>
        <p:spPr>
          <a:xfrm>
            <a:off x="605521" y="3862494"/>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3"/>
          <p:cNvSpPr/>
          <p:nvPr/>
        </p:nvSpPr>
        <p:spPr>
          <a:xfrm>
            <a:off x="282216" y="3832886"/>
            <a:ext cx="323337" cy="70302"/>
          </a:xfrm>
          <a:custGeom>
            <a:avLst/>
            <a:gdLst/>
            <a:ahLst/>
            <a:cxnLst/>
            <a:rect l="l" t="t" r="r" b="b"/>
            <a:pathLst>
              <a:path w="10322" h="2156" extrusionOk="0">
                <a:moveTo>
                  <a:pt x="10057" y="1"/>
                </a:moveTo>
                <a:lnTo>
                  <a:pt x="10057" y="1"/>
                </a:lnTo>
                <a:cubicBezTo>
                  <a:pt x="10095" y="76"/>
                  <a:pt x="10095" y="190"/>
                  <a:pt x="10095" y="303"/>
                </a:cubicBezTo>
                <a:cubicBezTo>
                  <a:pt x="10095" y="984"/>
                  <a:pt x="9755" y="1551"/>
                  <a:pt x="9301" y="1551"/>
                </a:cubicBezTo>
                <a:lnTo>
                  <a:pt x="530" y="1551"/>
                </a:lnTo>
                <a:cubicBezTo>
                  <a:pt x="303" y="1551"/>
                  <a:pt x="114" y="1437"/>
                  <a:pt x="0" y="1210"/>
                </a:cubicBezTo>
                <a:lnTo>
                  <a:pt x="0" y="1210"/>
                </a:lnTo>
                <a:cubicBezTo>
                  <a:pt x="76" y="1740"/>
                  <a:pt x="340" y="2118"/>
                  <a:pt x="719" y="2156"/>
                </a:cubicBezTo>
                <a:lnTo>
                  <a:pt x="9528" y="2156"/>
                </a:lnTo>
                <a:cubicBezTo>
                  <a:pt x="9981" y="2156"/>
                  <a:pt x="10322" y="1589"/>
                  <a:pt x="10322" y="908"/>
                </a:cubicBezTo>
                <a:cubicBezTo>
                  <a:pt x="10322" y="530"/>
                  <a:pt x="10208" y="227"/>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3"/>
          <p:cNvSpPr/>
          <p:nvPr/>
        </p:nvSpPr>
        <p:spPr>
          <a:xfrm>
            <a:off x="546317" y="4153418"/>
            <a:ext cx="79378" cy="131963"/>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
          <p:cNvSpPr/>
          <p:nvPr/>
        </p:nvSpPr>
        <p:spPr>
          <a:xfrm>
            <a:off x="281025" y="4178069"/>
            <a:ext cx="324527" cy="82627"/>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
          <p:cNvSpPr/>
          <p:nvPr/>
        </p:nvSpPr>
        <p:spPr>
          <a:xfrm>
            <a:off x="304707" y="4260664"/>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
          <p:cNvSpPr/>
          <p:nvPr/>
        </p:nvSpPr>
        <p:spPr>
          <a:xfrm>
            <a:off x="605521" y="4218763"/>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
          <p:cNvSpPr/>
          <p:nvPr/>
        </p:nvSpPr>
        <p:spPr>
          <a:xfrm>
            <a:off x="282216" y="4189188"/>
            <a:ext cx="323337" cy="71508"/>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3"/>
          <p:cNvSpPr/>
          <p:nvPr/>
        </p:nvSpPr>
        <p:spPr>
          <a:xfrm>
            <a:off x="282216" y="977708"/>
            <a:ext cx="323337" cy="71541"/>
          </a:xfrm>
          <a:custGeom>
            <a:avLst/>
            <a:gdLst/>
            <a:ahLst/>
            <a:cxnLst/>
            <a:rect l="l" t="t" r="r" b="b"/>
            <a:pathLst>
              <a:path w="10322" h="2194" extrusionOk="0">
                <a:moveTo>
                  <a:pt x="10057" y="0"/>
                </a:move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5"/>
                </a:cubicBezTo>
                <a:lnTo>
                  <a:pt x="10322" y="908"/>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
          <p:cNvSpPr txBox="1">
            <a:spLocks noGrp="1"/>
          </p:cNvSpPr>
          <p:nvPr>
            <p:ph type="title"/>
          </p:nvPr>
        </p:nvSpPr>
        <p:spPr>
          <a:xfrm>
            <a:off x="2497874" y="2156593"/>
            <a:ext cx="3968100" cy="6561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56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
        <p:nvSpPr>
          <p:cNvPr id="216" name="Google Shape;216;p3"/>
          <p:cNvSpPr txBox="1">
            <a:spLocks noGrp="1"/>
          </p:cNvSpPr>
          <p:nvPr>
            <p:ph type="title" idx="2" hasCustomPrompt="1"/>
          </p:nvPr>
        </p:nvSpPr>
        <p:spPr>
          <a:xfrm>
            <a:off x="3965650" y="1122450"/>
            <a:ext cx="1032600" cy="656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7200"/>
              <a:buNone/>
              <a:defRPr sz="4300">
                <a:solidFill>
                  <a:schemeClr val="accent1"/>
                </a:solidFill>
              </a:defRPr>
            </a:lvl1pPr>
            <a:lvl2pPr lvl="1" algn="ctr" rtl="0">
              <a:spcBef>
                <a:spcPts val="0"/>
              </a:spcBef>
              <a:spcAft>
                <a:spcPts val="0"/>
              </a:spcAft>
              <a:buClr>
                <a:schemeClr val="accent1"/>
              </a:buClr>
              <a:buSzPts val="7200"/>
              <a:buNone/>
              <a:defRPr sz="7200">
                <a:solidFill>
                  <a:schemeClr val="accent1"/>
                </a:solidFill>
              </a:defRPr>
            </a:lvl2pPr>
            <a:lvl3pPr lvl="2" algn="ctr" rtl="0">
              <a:spcBef>
                <a:spcPts val="0"/>
              </a:spcBef>
              <a:spcAft>
                <a:spcPts val="0"/>
              </a:spcAft>
              <a:buClr>
                <a:schemeClr val="accent1"/>
              </a:buClr>
              <a:buSzPts val="7200"/>
              <a:buNone/>
              <a:defRPr sz="7200">
                <a:solidFill>
                  <a:schemeClr val="accent1"/>
                </a:solidFill>
              </a:defRPr>
            </a:lvl3pPr>
            <a:lvl4pPr lvl="3" algn="ctr" rtl="0">
              <a:spcBef>
                <a:spcPts val="0"/>
              </a:spcBef>
              <a:spcAft>
                <a:spcPts val="0"/>
              </a:spcAft>
              <a:buClr>
                <a:schemeClr val="accent1"/>
              </a:buClr>
              <a:buSzPts val="7200"/>
              <a:buNone/>
              <a:defRPr sz="7200">
                <a:solidFill>
                  <a:schemeClr val="accent1"/>
                </a:solidFill>
              </a:defRPr>
            </a:lvl4pPr>
            <a:lvl5pPr lvl="4" algn="ctr" rtl="0">
              <a:spcBef>
                <a:spcPts val="0"/>
              </a:spcBef>
              <a:spcAft>
                <a:spcPts val="0"/>
              </a:spcAft>
              <a:buClr>
                <a:schemeClr val="accent1"/>
              </a:buClr>
              <a:buSzPts val="7200"/>
              <a:buNone/>
              <a:defRPr sz="7200">
                <a:solidFill>
                  <a:schemeClr val="accent1"/>
                </a:solidFill>
              </a:defRPr>
            </a:lvl5pPr>
            <a:lvl6pPr lvl="5" algn="ctr" rtl="0">
              <a:spcBef>
                <a:spcPts val="0"/>
              </a:spcBef>
              <a:spcAft>
                <a:spcPts val="0"/>
              </a:spcAft>
              <a:buClr>
                <a:schemeClr val="accent1"/>
              </a:buClr>
              <a:buSzPts val="7200"/>
              <a:buNone/>
              <a:defRPr sz="7200">
                <a:solidFill>
                  <a:schemeClr val="accent1"/>
                </a:solidFill>
              </a:defRPr>
            </a:lvl6pPr>
            <a:lvl7pPr lvl="6" algn="ctr" rtl="0">
              <a:spcBef>
                <a:spcPts val="0"/>
              </a:spcBef>
              <a:spcAft>
                <a:spcPts val="0"/>
              </a:spcAft>
              <a:buClr>
                <a:schemeClr val="accent1"/>
              </a:buClr>
              <a:buSzPts val="7200"/>
              <a:buNone/>
              <a:defRPr sz="7200">
                <a:solidFill>
                  <a:schemeClr val="accent1"/>
                </a:solidFill>
              </a:defRPr>
            </a:lvl7pPr>
            <a:lvl8pPr lvl="7" algn="ctr" rtl="0">
              <a:spcBef>
                <a:spcPts val="0"/>
              </a:spcBef>
              <a:spcAft>
                <a:spcPts val="0"/>
              </a:spcAft>
              <a:buClr>
                <a:schemeClr val="accent1"/>
              </a:buClr>
              <a:buSzPts val="7200"/>
              <a:buNone/>
              <a:defRPr sz="7200">
                <a:solidFill>
                  <a:schemeClr val="accent1"/>
                </a:solidFill>
              </a:defRPr>
            </a:lvl8pPr>
            <a:lvl9pPr lvl="8" algn="ctr" rtl="0">
              <a:spcBef>
                <a:spcPts val="0"/>
              </a:spcBef>
              <a:spcAft>
                <a:spcPts val="0"/>
              </a:spcAft>
              <a:buClr>
                <a:schemeClr val="accent1"/>
              </a:buClr>
              <a:buSzPts val="7200"/>
              <a:buNone/>
              <a:defRPr sz="7200">
                <a:solidFill>
                  <a:schemeClr val="accent1"/>
                </a:solidFill>
              </a:defRPr>
            </a:lvl9pPr>
          </a:lstStyle>
          <a:p>
            <a:r>
              <a:t>xx%</a:t>
            </a:r>
          </a:p>
        </p:txBody>
      </p:sp>
      <p:sp>
        <p:nvSpPr>
          <p:cNvPr id="217" name="Google Shape;217;p3"/>
          <p:cNvSpPr txBox="1">
            <a:spLocks noGrp="1"/>
          </p:cNvSpPr>
          <p:nvPr>
            <p:ph type="subTitle" idx="1"/>
          </p:nvPr>
        </p:nvSpPr>
        <p:spPr>
          <a:xfrm>
            <a:off x="2233575" y="3144850"/>
            <a:ext cx="4496700" cy="6561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solidFill>
                  <a:schemeClr val="dk1"/>
                </a:solidFill>
              </a:defRPr>
            </a:lvl1pPr>
            <a:lvl2pPr lvl="1" algn="ctr" rtl="0">
              <a:spcBef>
                <a:spcPts val="0"/>
              </a:spcBef>
              <a:spcAft>
                <a:spcPts val="0"/>
              </a:spcAft>
              <a:buNone/>
              <a:defRPr>
                <a:solidFill>
                  <a:schemeClr val="dk1"/>
                </a:solidFill>
              </a:defRPr>
            </a:lvl2pPr>
            <a:lvl3pPr lvl="2" algn="ctr" rtl="0">
              <a:spcBef>
                <a:spcPts val="0"/>
              </a:spcBef>
              <a:spcAft>
                <a:spcPts val="0"/>
              </a:spcAft>
              <a:buNone/>
              <a:defRPr>
                <a:solidFill>
                  <a:schemeClr val="dk1"/>
                </a:solidFill>
              </a:defRPr>
            </a:lvl3pPr>
            <a:lvl4pPr lvl="3" algn="ctr" rtl="0">
              <a:spcBef>
                <a:spcPts val="0"/>
              </a:spcBef>
              <a:spcAft>
                <a:spcPts val="0"/>
              </a:spcAft>
              <a:buNone/>
              <a:defRPr>
                <a:solidFill>
                  <a:schemeClr val="dk1"/>
                </a:solidFill>
              </a:defRPr>
            </a:lvl4pPr>
            <a:lvl5pPr lvl="4" algn="ctr" rtl="0">
              <a:spcBef>
                <a:spcPts val="0"/>
              </a:spcBef>
              <a:spcAft>
                <a:spcPts val="0"/>
              </a:spcAft>
              <a:buNone/>
              <a:defRPr>
                <a:solidFill>
                  <a:schemeClr val="dk1"/>
                </a:solidFill>
              </a:defRPr>
            </a:lvl5pPr>
            <a:lvl6pPr lvl="5" algn="ctr" rtl="0">
              <a:spcBef>
                <a:spcPts val="0"/>
              </a:spcBef>
              <a:spcAft>
                <a:spcPts val="0"/>
              </a:spcAft>
              <a:buNone/>
              <a:defRPr>
                <a:solidFill>
                  <a:schemeClr val="dk1"/>
                </a:solidFill>
              </a:defRPr>
            </a:lvl6pPr>
            <a:lvl7pPr lvl="6" algn="ctr" rtl="0">
              <a:spcBef>
                <a:spcPts val="0"/>
              </a:spcBef>
              <a:spcAft>
                <a:spcPts val="0"/>
              </a:spcAft>
              <a:buNone/>
              <a:defRPr>
                <a:solidFill>
                  <a:schemeClr val="dk1"/>
                </a:solidFill>
              </a:defRPr>
            </a:lvl7pPr>
            <a:lvl8pPr lvl="7" algn="ctr" rtl="0">
              <a:spcBef>
                <a:spcPts val="0"/>
              </a:spcBef>
              <a:spcAft>
                <a:spcPts val="0"/>
              </a:spcAft>
              <a:buNone/>
              <a:defRPr>
                <a:solidFill>
                  <a:schemeClr val="dk1"/>
                </a:solidFill>
              </a:defRPr>
            </a:lvl8pPr>
            <a:lvl9pPr lvl="8" algn="ctr" rtl="0">
              <a:spcBef>
                <a:spcPts val="0"/>
              </a:spcBef>
              <a:spcAft>
                <a:spcPts val="0"/>
              </a:spcAft>
              <a:buNone/>
              <a:defRPr>
                <a:solidFill>
                  <a:schemeClr val="dk1"/>
                </a:solidFill>
              </a:defRPr>
            </a:lvl9pPr>
          </a:lstStyle>
          <a:p>
            <a:endParaRPr/>
          </a:p>
        </p:txBody>
      </p:sp>
      <p:grpSp>
        <p:nvGrpSpPr>
          <p:cNvPr id="218" name="Google Shape;218;p3"/>
          <p:cNvGrpSpPr/>
          <p:nvPr/>
        </p:nvGrpSpPr>
        <p:grpSpPr>
          <a:xfrm>
            <a:off x="1030175" y="1581350"/>
            <a:ext cx="444275" cy="398525"/>
            <a:chOff x="2495125" y="2142250"/>
            <a:chExt cx="444275" cy="398525"/>
          </a:xfrm>
        </p:grpSpPr>
        <p:sp>
          <p:nvSpPr>
            <p:cNvPr id="219" name="Google Shape;219;p3"/>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1" name="Google Shape;221;p3"/>
          <p:cNvGrpSpPr/>
          <p:nvPr/>
        </p:nvGrpSpPr>
        <p:grpSpPr>
          <a:xfrm>
            <a:off x="7353450" y="3955275"/>
            <a:ext cx="291375" cy="281375"/>
            <a:chOff x="3243875" y="2372825"/>
            <a:chExt cx="291375" cy="281375"/>
          </a:xfrm>
        </p:grpSpPr>
        <p:sp>
          <p:nvSpPr>
            <p:cNvPr id="222" name="Google Shape;222;p3"/>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3"/>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3"/>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3"/>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3"/>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3"/>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3"/>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2" name="Google Shape;232;p3"/>
          <p:cNvGrpSpPr/>
          <p:nvPr/>
        </p:nvGrpSpPr>
        <p:grpSpPr>
          <a:xfrm>
            <a:off x="7510400" y="1254438"/>
            <a:ext cx="166675" cy="168575"/>
            <a:chOff x="4954425" y="2036375"/>
            <a:chExt cx="166675" cy="168575"/>
          </a:xfrm>
        </p:grpSpPr>
        <p:sp>
          <p:nvSpPr>
            <p:cNvPr id="233" name="Google Shape;233;p3"/>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3"/>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5" name="Google Shape;235;p3"/>
          <p:cNvSpPr/>
          <p:nvPr/>
        </p:nvSpPr>
        <p:spPr>
          <a:xfrm>
            <a:off x="1531350" y="3017075"/>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3"/>
          <p:cNvSpPr/>
          <p:nvPr/>
        </p:nvSpPr>
        <p:spPr>
          <a:xfrm>
            <a:off x="8069225" y="2708388"/>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7" name="Google Shape;237;p3"/>
          <p:cNvGrpSpPr/>
          <p:nvPr/>
        </p:nvGrpSpPr>
        <p:grpSpPr>
          <a:xfrm>
            <a:off x="1168975" y="4065000"/>
            <a:ext cx="166675" cy="168575"/>
            <a:chOff x="4954425" y="2036375"/>
            <a:chExt cx="166675" cy="168575"/>
          </a:xfrm>
        </p:grpSpPr>
        <p:sp>
          <p:nvSpPr>
            <p:cNvPr id="238" name="Google Shape;238;p3"/>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3"/>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40"/>
        <p:cNvGrpSpPr/>
        <p:nvPr/>
      </p:nvGrpSpPr>
      <p:grpSpPr>
        <a:xfrm>
          <a:off x="0" y="0"/>
          <a:ext cx="0" cy="0"/>
          <a:chOff x="0" y="0"/>
          <a:chExt cx="0" cy="0"/>
        </a:xfrm>
      </p:grpSpPr>
      <p:sp>
        <p:nvSpPr>
          <p:cNvPr id="241" name="Google Shape;241;p4"/>
          <p:cNvSpPr/>
          <p:nvPr/>
        </p:nvSpPr>
        <p:spPr>
          <a:xfrm>
            <a:off x="395925" y="291324"/>
            <a:ext cx="8336062"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4"/>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4"/>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4" name="Google Shape;244;p4"/>
          <p:cNvGrpSpPr/>
          <p:nvPr/>
        </p:nvGrpSpPr>
        <p:grpSpPr>
          <a:xfrm>
            <a:off x="8341543" y="2282008"/>
            <a:ext cx="569676" cy="380612"/>
            <a:chOff x="8341543" y="2282008"/>
            <a:chExt cx="569676" cy="380612"/>
          </a:xfrm>
        </p:grpSpPr>
        <p:sp>
          <p:nvSpPr>
            <p:cNvPr id="245" name="Google Shape;245;p4"/>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4"/>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7" name="Google Shape;247;p4"/>
          <p:cNvGrpSpPr/>
          <p:nvPr/>
        </p:nvGrpSpPr>
        <p:grpSpPr>
          <a:xfrm>
            <a:off x="8341543" y="1721094"/>
            <a:ext cx="569676" cy="380612"/>
            <a:chOff x="8341543" y="1721094"/>
            <a:chExt cx="569676" cy="380612"/>
          </a:xfrm>
        </p:grpSpPr>
        <p:sp>
          <p:nvSpPr>
            <p:cNvPr id="248" name="Google Shape;248;p4"/>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4"/>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0" name="Google Shape;250;p4"/>
          <p:cNvGrpSpPr/>
          <p:nvPr/>
        </p:nvGrpSpPr>
        <p:grpSpPr>
          <a:xfrm>
            <a:off x="8346273" y="1183592"/>
            <a:ext cx="568486" cy="388014"/>
            <a:chOff x="8346273" y="1183592"/>
            <a:chExt cx="568486" cy="388014"/>
          </a:xfrm>
        </p:grpSpPr>
        <p:sp>
          <p:nvSpPr>
            <p:cNvPr id="251" name="Google Shape;251;p4"/>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4"/>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3" name="Google Shape;253;p4"/>
          <p:cNvGrpSpPr/>
          <p:nvPr/>
        </p:nvGrpSpPr>
        <p:grpSpPr>
          <a:xfrm>
            <a:off x="8341543" y="606635"/>
            <a:ext cx="569676" cy="388014"/>
            <a:chOff x="8341543" y="606635"/>
            <a:chExt cx="569676" cy="388014"/>
          </a:xfrm>
        </p:grpSpPr>
        <p:sp>
          <p:nvSpPr>
            <p:cNvPr id="254" name="Google Shape;254;p4"/>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4"/>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6" name="Google Shape;256;p4"/>
          <p:cNvGrpSpPr/>
          <p:nvPr/>
        </p:nvGrpSpPr>
        <p:grpSpPr>
          <a:xfrm>
            <a:off x="8341543" y="2842933"/>
            <a:ext cx="569676" cy="380612"/>
            <a:chOff x="8341543" y="2282008"/>
            <a:chExt cx="569676" cy="380612"/>
          </a:xfrm>
        </p:grpSpPr>
        <p:sp>
          <p:nvSpPr>
            <p:cNvPr id="257" name="Google Shape;257;p4"/>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4"/>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9" name="Google Shape;259;p4"/>
          <p:cNvGrpSpPr/>
          <p:nvPr/>
        </p:nvGrpSpPr>
        <p:grpSpPr>
          <a:xfrm>
            <a:off x="8341543" y="3403858"/>
            <a:ext cx="569676" cy="380612"/>
            <a:chOff x="8341543" y="2282008"/>
            <a:chExt cx="569676" cy="380612"/>
          </a:xfrm>
        </p:grpSpPr>
        <p:sp>
          <p:nvSpPr>
            <p:cNvPr id="260" name="Google Shape;260;p4"/>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4"/>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2" name="Google Shape;262;p4"/>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4"/>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4"/>
          <p:cNvSpPr/>
          <p:nvPr/>
        </p:nvSpPr>
        <p:spPr>
          <a:xfrm>
            <a:off x="546317" y="941938"/>
            <a:ext cx="79378" cy="131963"/>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4"/>
          <p:cNvSpPr/>
          <p:nvPr/>
        </p:nvSpPr>
        <p:spPr>
          <a:xfrm>
            <a:off x="281025" y="966589"/>
            <a:ext cx="324527" cy="82660"/>
          </a:xfrm>
          <a:custGeom>
            <a:avLst/>
            <a:gdLst/>
            <a:ahLst/>
            <a:cxnLst/>
            <a:rect l="l" t="t" r="r" b="b"/>
            <a:pathLst>
              <a:path w="10360" h="2535"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4"/>
          <p:cNvSpPr/>
          <p:nvPr/>
        </p:nvSpPr>
        <p:spPr>
          <a:xfrm>
            <a:off x="304707" y="104921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4"/>
          <p:cNvSpPr/>
          <p:nvPr/>
        </p:nvSpPr>
        <p:spPr>
          <a:xfrm>
            <a:off x="605521" y="1007283"/>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4"/>
          <p:cNvSpPr/>
          <p:nvPr/>
        </p:nvSpPr>
        <p:spPr>
          <a:xfrm>
            <a:off x="546317" y="1298240"/>
            <a:ext cx="79378" cy="133169"/>
          </a:xfrm>
          <a:custGeom>
            <a:avLst/>
            <a:gdLst/>
            <a:ahLst/>
            <a:cxnLst/>
            <a:rect l="l" t="t" r="r" b="b"/>
            <a:pathLst>
              <a:path w="2534" h="4084" extrusionOk="0">
                <a:moveTo>
                  <a:pt x="1286" y="0"/>
                </a:moveTo>
                <a:cubicBezTo>
                  <a:pt x="567" y="0"/>
                  <a:pt x="0" y="908"/>
                  <a:pt x="0" y="2042"/>
                </a:cubicBezTo>
                <a:cubicBezTo>
                  <a:pt x="0" y="3176"/>
                  <a:pt x="567" y="4083"/>
                  <a:pt x="1286" y="4083"/>
                </a:cubicBezTo>
                <a:cubicBezTo>
                  <a:pt x="1966" y="4083"/>
                  <a:pt x="2533" y="3176"/>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4"/>
          <p:cNvSpPr/>
          <p:nvPr/>
        </p:nvSpPr>
        <p:spPr>
          <a:xfrm>
            <a:off x="281025" y="1324130"/>
            <a:ext cx="324527" cy="81388"/>
          </a:xfrm>
          <a:custGeom>
            <a:avLst/>
            <a:gdLst/>
            <a:ahLst/>
            <a:cxnLst/>
            <a:rect l="l" t="t" r="r" b="b"/>
            <a:pathLst>
              <a:path w="10360" h="2496" extrusionOk="0">
                <a:moveTo>
                  <a:pt x="794" y="0"/>
                </a:moveTo>
                <a:cubicBezTo>
                  <a:pt x="341" y="0"/>
                  <a:pt x="0" y="567"/>
                  <a:pt x="0" y="1248"/>
                </a:cubicBezTo>
                <a:cubicBezTo>
                  <a:pt x="0" y="1928"/>
                  <a:pt x="341" y="2495"/>
                  <a:pt x="794" y="2495"/>
                </a:cubicBezTo>
                <a:lnTo>
                  <a:pt x="9566" y="2495"/>
                </a:lnTo>
                <a:cubicBezTo>
                  <a:pt x="10019" y="2495"/>
                  <a:pt x="10360" y="1928"/>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4"/>
          <p:cNvSpPr/>
          <p:nvPr/>
        </p:nvSpPr>
        <p:spPr>
          <a:xfrm>
            <a:off x="304707" y="1405486"/>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4"/>
          <p:cNvSpPr/>
          <p:nvPr/>
        </p:nvSpPr>
        <p:spPr>
          <a:xfrm>
            <a:off x="605521" y="1364792"/>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4"/>
          <p:cNvSpPr/>
          <p:nvPr/>
        </p:nvSpPr>
        <p:spPr>
          <a:xfrm>
            <a:off x="282216" y="1335217"/>
            <a:ext cx="323337" cy="70302"/>
          </a:xfrm>
          <a:custGeom>
            <a:avLst/>
            <a:gdLst/>
            <a:ahLst/>
            <a:cxnLst/>
            <a:rect l="l" t="t" r="r" b="b"/>
            <a:pathLst>
              <a:path w="10322" h="2156" extrusionOk="0">
                <a:moveTo>
                  <a:pt x="10057" y="0"/>
                </a:moveTo>
                <a:lnTo>
                  <a:pt x="10057" y="0"/>
                </a:lnTo>
                <a:cubicBezTo>
                  <a:pt x="10095" y="76"/>
                  <a:pt x="10095" y="190"/>
                  <a:pt x="10095" y="303"/>
                </a:cubicBezTo>
                <a:cubicBezTo>
                  <a:pt x="10095" y="983"/>
                  <a:pt x="9755" y="1551"/>
                  <a:pt x="9301" y="1551"/>
                </a:cubicBezTo>
                <a:lnTo>
                  <a:pt x="530" y="1551"/>
                </a:lnTo>
                <a:cubicBezTo>
                  <a:pt x="303" y="1551"/>
                  <a:pt x="114" y="1437"/>
                  <a:pt x="0" y="1210"/>
                </a:cubicBezTo>
                <a:lnTo>
                  <a:pt x="0" y="1210"/>
                </a:lnTo>
                <a:cubicBezTo>
                  <a:pt x="76" y="1740"/>
                  <a:pt x="378" y="2118"/>
                  <a:pt x="719" y="2155"/>
                </a:cubicBezTo>
                <a:lnTo>
                  <a:pt x="9528" y="2155"/>
                </a:lnTo>
                <a:cubicBezTo>
                  <a:pt x="9981" y="2155"/>
                  <a:pt x="10322" y="1588"/>
                  <a:pt x="10322" y="908"/>
                </a:cubicBezTo>
                <a:cubicBezTo>
                  <a:pt x="10322" y="530"/>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4"/>
          <p:cNvSpPr/>
          <p:nvPr/>
        </p:nvSpPr>
        <p:spPr>
          <a:xfrm>
            <a:off x="546317" y="1655749"/>
            <a:ext cx="79378" cy="131930"/>
          </a:xfrm>
          <a:custGeom>
            <a:avLst/>
            <a:gdLst/>
            <a:ahLst/>
            <a:cxnLst/>
            <a:rect l="l" t="t" r="r" b="b"/>
            <a:pathLst>
              <a:path w="2534" h="4046" extrusionOk="0">
                <a:moveTo>
                  <a:pt x="1286" y="0"/>
                </a:moveTo>
                <a:cubicBezTo>
                  <a:pt x="567" y="0"/>
                  <a:pt x="0" y="908"/>
                  <a:pt x="0" y="2004"/>
                </a:cubicBezTo>
                <a:cubicBezTo>
                  <a:pt x="0" y="3138"/>
                  <a:pt x="567" y="4046"/>
                  <a:pt x="1286" y="4046"/>
                </a:cubicBezTo>
                <a:cubicBezTo>
                  <a:pt x="1966" y="4046"/>
                  <a:pt x="2533" y="3138"/>
                  <a:pt x="2533" y="2004"/>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4"/>
          <p:cNvSpPr/>
          <p:nvPr/>
        </p:nvSpPr>
        <p:spPr>
          <a:xfrm>
            <a:off x="281025" y="1680400"/>
            <a:ext cx="324527" cy="82627"/>
          </a:xfrm>
          <a:custGeom>
            <a:avLst/>
            <a:gdLst/>
            <a:ahLst/>
            <a:cxnLst/>
            <a:rect l="l" t="t" r="r" b="b"/>
            <a:pathLst>
              <a:path w="10360" h="2534" extrusionOk="0">
                <a:moveTo>
                  <a:pt x="794" y="1"/>
                </a:moveTo>
                <a:cubicBezTo>
                  <a:pt x="341" y="1"/>
                  <a:pt x="0" y="568"/>
                  <a:pt x="0" y="1248"/>
                </a:cubicBezTo>
                <a:cubicBezTo>
                  <a:pt x="0" y="1967"/>
                  <a:pt x="341" y="2534"/>
                  <a:pt x="794" y="2534"/>
                </a:cubicBezTo>
                <a:lnTo>
                  <a:pt x="9566" y="2534"/>
                </a:lnTo>
                <a:cubicBezTo>
                  <a:pt x="10019" y="2534"/>
                  <a:pt x="10360" y="1967"/>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4"/>
          <p:cNvSpPr/>
          <p:nvPr/>
        </p:nvSpPr>
        <p:spPr>
          <a:xfrm>
            <a:off x="304707" y="1761756"/>
            <a:ext cx="32014" cy="1272"/>
          </a:xfrm>
          <a:custGeom>
            <a:avLst/>
            <a:gdLst/>
            <a:ahLst/>
            <a:cxnLst/>
            <a:rect l="l" t="t" r="r" b="b"/>
            <a:pathLst>
              <a:path w="1022" h="39" extrusionOk="0">
                <a:moveTo>
                  <a:pt x="1021" y="39"/>
                </a:moveTo>
                <a:lnTo>
                  <a:pt x="38" y="39"/>
                </a:lnTo>
                <a:cubicBezTo>
                  <a:pt x="38" y="39"/>
                  <a:pt x="38" y="39"/>
                  <a:pt x="38" y="39"/>
                </a:cubicBezTo>
                <a:cubicBezTo>
                  <a:pt x="38" y="39"/>
                  <a:pt x="38" y="39"/>
                  <a:pt x="38" y="39"/>
                </a:cubicBezTo>
                <a:lnTo>
                  <a:pt x="1021" y="39"/>
                </a:lnTo>
                <a:lnTo>
                  <a:pt x="1021" y="39"/>
                </a:lnTo>
                <a:close/>
                <a:moveTo>
                  <a:pt x="1" y="39"/>
                </a:moveTo>
                <a:lnTo>
                  <a:pt x="1" y="39"/>
                </a:lnTo>
                <a:lnTo>
                  <a:pt x="1" y="39"/>
                </a:lnTo>
                <a:close/>
                <a:moveTo>
                  <a:pt x="1" y="39"/>
                </a:moveTo>
                <a:lnTo>
                  <a:pt x="1" y="39"/>
                </a:lnTo>
                <a:lnTo>
                  <a:pt x="1" y="39"/>
                </a:lnTo>
                <a:close/>
                <a:moveTo>
                  <a:pt x="1" y="39"/>
                </a:moveTo>
                <a:lnTo>
                  <a:pt x="1" y="39"/>
                </a:lnTo>
                <a:lnTo>
                  <a:pt x="1" y="39"/>
                </a:lnTo>
                <a:close/>
                <a:moveTo>
                  <a:pt x="1" y="39"/>
                </a:moveTo>
                <a:cubicBezTo>
                  <a:pt x="1" y="39"/>
                  <a:pt x="1" y="39"/>
                  <a:pt x="1" y="1"/>
                </a:cubicBezTo>
                <a:cubicBezTo>
                  <a:pt x="1" y="39"/>
                  <a:pt x="1" y="39"/>
                  <a:pt x="1" y="39"/>
                </a:cubicBez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4"/>
          <p:cNvSpPr/>
          <p:nvPr/>
        </p:nvSpPr>
        <p:spPr>
          <a:xfrm>
            <a:off x="605521" y="1721094"/>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4"/>
          <p:cNvSpPr/>
          <p:nvPr/>
        </p:nvSpPr>
        <p:spPr>
          <a:xfrm>
            <a:off x="282216" y="1691487"/>
            <a:ext cx="323337" cy="71541"/>
          </a:xfrm>
          <a:custGeom>
            <a:avLst/>
            <a:gdLst/>
            <a:ahLst/>
            <a:cxnLst/>
            <a:rect l="l" t="t" r="r" b="b"/>
            <a:pathLst>
              <a:path w="10322" h="2194" extrusionOk="0">
                <a:moveTo>
                  <a:pt x="10057" y="1"/>
                </a:moveTo>
                <a:cubicBezTo>
                  <a:pt x="10095" y="114"/>
                  <a:pt x="10095" y="228"/>
                  <a:pt x="10095" y="303"/>
                </a:cubicBezTo>
                <a:cubicBezTo>
                  <a:pt x="10095" y="1022"/>
                  <a:pt x="9755" y="1589"/>
                  <a:pt x="9301" y="1589"/>
                </a:cubicBezTo>
                <a:lnTo>
                  <a:pt x="530" y="1589"/>
                </a:lnTo>
                <a:cubicBezTo>
                  <a:pt x="303" y="1589"/>
                  <a:pt x="114" y="1438"/>
                  <a:pt x="0" y="1249"/>
                </a:cubicBezTo>
                <a:lnTo>
                  <a:pt x="0" y="1249"/>
                </a:lnTo>
                <a:cubicBezTo>
                  <a:pt x="76" y="1740"/>
                  <a:pt x="340" y="2156"/>
                  <a:pt x="719" y="2156"/>
                </a:cubicBezTo>
                <a:cubicBezTo>
                  <a:pt x="719" y="2194"/>
                  <a:pt x="719" y="2194"/>
                  <a:pt x="719" y="2194"/>
                </a:cubicBezTo>
                <a:lnTo>
                  <a:pt x="9528" y="2194"/>
                </a:lnTo>
                <a:cubicBezTo>
                  <a:pt x="9981" y="2194"/>
                  <a:pt x="10322" y="1627"/>
                  <a:pt x="10322" y="908"/>
                </a:cubicBezTo>
                <a:cubicBezTo>
                  <a:pt x="10322" y="568"/>
                  <a:pt x="10208" y="228"/>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4"/>
          <p:cNvSpPr/>
          <p:nvPr/>
        </p:nvSpPr>
        <p:spPr>
          <a:xfrm>
            <a:off x="546317" y="2012018"/>
            <a:ext cx="79378" cy="133202"/>
          </a:xfrm>
          <a:custGeom>
            <a:avLst/>
            <a:gdLst/>
            <a:ahLst/>
            <a:cxnLst/>
            <a:rect l="l" t="t" r="r" b="b"/>
            <a:pathLst>
              <a:path w="2534" h="4085" extrusionOk="0">
                <a:moveTo>
                  <a:pt x="1286" y="1"/>
                </a:moveTo>
                <a:cubicBezTo>
                  <a:pt x="567" y="1"/>
                  <a:pt x="0" y="908"/>
                  <a:pt x="0" y="2042"/>
                </a:cubicBezTo>
                <a:cubicBezTo>
                  <a:pt x="0" y="3177"/>
                  <a:pt x="567" y="4084"/>
                  <a:pt x="1286" y="4084"/>
                </a:cubicBezTo>
                <a:cubicBezTo>
                  <a:pt x="1966" y="4084"/>
                  <a:pt x="2533" y="3177"/>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4"/>
          <p:cNvSpPr/>
          <p:nvPr/>
        </p:nvSpPr>
        <p:spPr>
          <a:xfrm>
            <a:off x="281025" y="2037909"/>
            <a:ext cx="324527" cy="8142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4"/>
          <p:cNvSpPr/>
          <p:nvPr/>
        </p:nvSpPr>
        <p:spPr>
          <a:xfrm>
            <a:off x="304707" y="211929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4"/>
          <p:cNvSpPr/>
          <p:nvPr/>
        </p:nvSpPr>
        <p:spPr>
          <a:xfrm>
            <a:off x="605521" y="2077364"/>
            <a:ext cx="31" cy="1272"/>
          </a:xfrm>
          <a:custGeom>
            <a:avLst/>
            <a:gdLst/>
            <a:ahLst/>
            <a:cxnLst/>
            <a:rect l="l" t="t" r="r" b="b"/>
            <a:pathLst>
              <a:path w="1" h="39" extrusionOk="0">
                <a:moveTo>
                  <a:pt x="1" y="38"/>
                </a:moveTo>
                <a:lnTo>
                  <a:pt x="1" y="38"/>
                </a:lnTo>
                <a:lnTo>
                  <a:pt x="1" y="38"/>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4"/>
          <p:cNvSpPr/>
          <p:nvPr/>
        </p:nvSpPr>
        <p:spPr>
          <a:xfrm>
            <a:off x="282216" y="2049028"/>
            <a:ext cx="323337" cy="70302"/>
          </a:xfrm>
          <a:custGeom>
            <a:avLst/>
            <a:gdLst/>
            <a:ahLst/>
            <a:cxnLst/>
            <a:rect l="l" t="t" r="r" b="b"/>
            <a:pathLst>
              <a:path w="10322" h="2156" extrusionOk="0">
                <a:moveTo>
                  <a:pt x="10057" y="0"/>
                </a:moveTo>
                <a:cubicBezTo>
                  <a:pt x="10095" y="76"/>
                  <a:pt x="10095" y="189"/>
                  <a:pt x="10095" y="303"/>
                </a:cubicBezTo>
                <a:cubicBezTo>
                  <a:pt x="10095" y="983"/>
                  <a:pt x="9755" y="1550"/>
                  <a:pt x="9301" y="1550"/>
                </a:cubicBezTo>
                <a:lnTo>
                  <a:pt x="530" y="1550"/>
                </a:lnTo>
                <a:cubicBezTo>
                  <a:pt x="303" y="1550"/>
                  <a:pt x="114" y="1437"/>
                  <a:pt x="0" y="1210"/>
                </a:cubicBezTo>
                <a:lnTo>
                  <a:pt x="0" y="1210"/>
                </a:lnTo>
                <a:cubicBezTo>
                  <a:pt x="76" y="1739"/>
                  <a:pt x="340" y="2117"/>
                  <a:pt x="719" y="2155"/>
                </a:cubicBezTo>
                <a:lnTo>
                  <a:pt x="9528" y="2155"/>
                </a:lnTo>
                <a:cubicBezTo>
                  <a:pt x="9981" y="2155"/>
                  <a:pt x="10322" y="1588"/>
                  <a:pt x="10322" y="907"/>
                </a:cubicBezTo>
                <a:lnTo>
                  <a:pt x="10322" y="870"/>
                </a:lnTo>
                <a:cubicBezTo>
                  <a:pt x="10322" y="529"/>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4"/>
          <p:cNvSpPr/>
          <p:nvPr/>
        </p:nvSpPr>
        <p:spPr>
          <a:xfrm>
            <a:off x="546317" y="2369560"/>
            <a:ext cx="79378" cy="131930"/>
          </a:xfrm>
          <a:custGeom>
            <a:avLst/>
            <a:gdLst/>
            <a:ahLst/>
            <a:cxnLst/>
            <a:rect l="l" t="t" r="r" b="b"/>
            <a:pathLst>
              <a:path w="2534" h="4046" extrusionOk="0">
                <a:moveTo>
                  <a:pt x="1286" y="0"/>
                </a:moveTo>
                <a:cubicBezTo>
                  <a:pt x="567" y="0"/>
                  <a:pt x="0" y="907"/>
                  <a:pt x="0" y="2004"/>
                </a:cubicBezTo>
                <a:cubicBezTo>
                  <a:pt x="0" y="3138"/>
                  <a:pt x="567" y="4045"/>
                  <a:pt x="1286" y="4045"/>
                </a:cubicBezTo>
                <a:cubicBezTo>
                  <a:pt x="1966" y="4045"/>
                  <a:pt x="2533" y="3138"/>
                  <a:pt x="2533" y="2004"/>
                </a:cubicBezTo>
                <a:cubicBezTo>
                  <a:pt x="2533" y="907"/>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4"/>
          <p:cNvSpPr/>
          <p:nvPr/>
        </p:nvSpPr>
        <p:spPr>
          <a:xfrm>
            <a:off x="281025" y="2394211"/>
            <a:ext cx="324527" cy="81388"/>
          </a:xfrm>
          <a:custGeom>
            <a:avLst/>
            <a:gdLst/>
            <a:ahLst/>
            <a:cxnLst/>
            <a:rect l="l" t="t" r="r" b="b"/>
            <a:pathLst>
              <a:path w="10360" h="2496" extrusionOk="0">
                <a:moveTo>
                  <a:pt x="794" y="0"/>
                </a:moveTo>
                <a:cubicBezTo>
                  <a:pt x="341" y="0"/>
                  <a:pt x="0" y="567"/>
                  <a:pt x="0" y="1248"/>
                </a:cubicBezTo>
                <a:cubicBezTo>
                  <a:pt x="0" y="1966"/>
                  <a:pt x="341" y="2495"/>
                  <a:pt x="794" y="2495"/>
                </a:cubicBezTo>
                <a:lnTo>
                  <a:pt x="9566" y="2495"/>
                </a:lnTo>
                <a:cubicBezTo>
                  <a:pt x="10019" y="2495"/>
                  <a:pt x="10360" y="1966"/>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4"/>
          <p:cNvSpPr/>
          <p:nvPr/>
        </p:nvSpPr>
        <p:spPr>
          <a:xfrm>
            <a:off x="304707" y="247556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4"/>
          <p:cNvSpPr/>
          <p:nvPr/>
        </p:nvSpPr>
        <p:spPr>
          <a:xfrm>
            <a:off x="605521" y="2434872"/>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4"/>
          <p:cNvSpPr/>
          <p:nvPr/>
        </p:nvSpPr>
        <p:spPr>
          <a:xfrm>
            <a:off x="282216" y="2405297"/>
            <a:ext cx="323337" cy="70302"/>
          </a:xfrm>
          <a:custGeom>
            <a:avLst/>
            <a:gdLst/>
            <a:ahLst/>
            <a:cxnLst/>
            <a:rect l="l" t="t" r="r" b="b"/>
            <a:pathLst>
              <a:path w="10322" h="2156" extrusionOk="0">
                <a:moveTo>
                  <a:pt x="10057" y="0"/>
                </a:moveTo>
                <a:cubicBezTo>
                  <a:pt x="10095" y="114"/>
                  <a:pt x="10095" y="189"/>
                  <a:pt x="10095" y="303"/>
                </a:cubicBezTo>
                <a:cubicBezTo>
                  <a:pt x="10095" y="1021"/>
                  <a:pt x="9755" y="1551"/>
                  <a:pt x="9301" y="1551"/>
                </a:cubicBezTo>
                <a:lnTo>
                  <a:pt x="530" y="1551"/>
                </a:lnTo>
                <a:cubicBezTo>
                  <a:pt x="303" y="1551"/>
                  <a:pt x="114" y="1437"/>
                  <a:pt x="0" y="1248"/>
                </a:cubicBezTo>
                <a:lnTo>
                  <a:pt x="0" y="1248"/>
                </a:lnTo>
                <a:cubicBezTo>
                  <a:pt x="76" y="1777"/>
                  <a:pt x="378" y="2155"/>
                  <a:pt x="719" y="2155"/>
                </a:cubicBezTo>
                <a:lnTo>
                  <a:pt x="9528" y="2155"/>
                </a:lnTo>
                <a:cubicBezTo>
                  <a:pt x="9981" y="2155"/>
                  <a:pt x="10322" y="1626"/>
                  <a:pt x="10322" y="908"/>
                </a:cubicBezTo>
                <a:cubicBezTo>
                  <a:pt x="10322" y="530"/>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4"/>
          <p:cNvSpPr/>
          <p:nvPr/>
        </p:nvSpPr>
        <p:spPr>
          <a:xfrm>
            <a:off x="546317" y="2725829"/>
            <a:ext cx="79378" cy="131930"/>
          </a:xfrm>
          <a:custGeom>
            <a:avLst/>
            <a:gdLst/>
            <a:ahLst/>
            <a:cxnLst/>
            <a:rect l="l" t="t" r="r" b="b"/>
            <a:pathLst>
              <a:path w="2534" h="4046" extrusionOk="0">
                <a:moveTo>
                  <a:pt x="1286" y="0"/>
                </a:moveTo>
                <a:cubicBezTo>
                  <a:pt x="567" y="0"/>
                  <a:pt x="0" y="908"/>
                  <a:pt x="0" y="2042"/>
                </a:cubicBezTo>
                <a:cubicBezTo>
                  <a:pt x="0" y="3138"/>
                  <a:pt x="567" y="4046"/>
                  <a:pt x="1286" y="4046"/>
                </a:cubicBezTo>
                <a:cubicBezTo>
                  <a:pt x="1966" y="4046"/>
                  <a:pt x="2533" y="3138"/>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4"/>
          <p:cNvSpPr/>
          <p:nvPr/>
        </p:nvSpPr>
        <p:spPr>
          <a:xfrm>
            <a:off x="281025" y="2751719"/>
            <a:ext cx="324527" cy="81388"/>
          </a:xfrm>
          <a:custGeom>
            <a:avLst/>
            <a:gdLst/>
            <a:ahLst/>
            <a:cxnLst/>
            <a:rect l="l" t="t" r="r" b="b"/>
            <a:pathLst>
              <a:path w="10360" h="2496" extrusionOk="0">
                <a:moveTo>
                  <a:pt x="794" y="0"/>
                </a:moveTo>
                <a:cubicBezTo>
                  <a:pt x="341" y="0"/>
                  <a:pt x="0" y="530"/>
                  <a:pt x="0" y="1248"/>
                </a:cubicBezTo>
                <a:cubicBezTo>
                  <a:pt x="0" y="1929"/>
                  <a:pt x="341" y="2496"/>
                  <a:pt x="794" y="2496"/>
                </a:cubicBezTo>
                <a:lnTo>
                  <a:pt x="9566" y="2496"/>
                </a:lnTo>
                <a:cubicBezTo>
                  <a:pt x="10019" y="2496"/>
                  <a:pt x="10360" y="1929"/>
                  <a:pt x="10360" y="1248"/>
                </a:cubicBezTo>
                <a:cubicBezTo>
                  <a:pt x="10360" y="530"/>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4"/>
          <p:cNvSpPr/>
          <p:nvPr/>
        </p:nvSpPr>
        <p:spPr>
          <a:xfrm>
            <a:off x="304707" y="2833075"/>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4"/>
          <p:cNvSpPr/>
          <p:nvPr/>
        </p:nvSpPr>
        <p:spPr>
          <a:xfrm>
            <a:off x="605521" y="2791174"/>
            <a:ext cx="31" cy="1272"/>
          </a:xfrm>
          <a:custGeom>
            <a:avLst/>
            <a:gdLst/>
            <a:ahLst/>
            <a:cxnLst/>
            <a:rect l="l" t="t" r="r" b="b"/>
            <a:pathLst>
              <a:path w="1" h="39" extrusionOk="0">
                <a:moveTo>
                  <a:pt x="1" y="38"/>
                </a:moveTo>
                <a:lnTo>
                  <a:pt x="1" y="38"/>
                </a:lnTo>
                <a:lnTo>
                  <a:pt x="1" y="38"/>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4"/>
          <p:cNvSpPr/>
          <p:nvPr/>
        </p:nvSpPr>
        <p:spPr>
          <a:xfrm>
            <a:off x="282216" y="2761567"/>
            <a:ext cx="323337" cy="71541"/>
          </a:xfrm>
          <a:custGeom>
            <a:avLst/>
            <a:gdLst/>
            <a:ahLst/>
            <a:cxnLst/>
            <a:rect l="l" t="t" r="r" b="b"/>
            <a:pathLst>
              <a:path w="10322" h="2194" extrusionOk="0">
                <a:moveTo>
                  <a:pt x="10057" y="1"/>
                </a:moveTo>
                <a:cubicBezTo>
                  <a:pt x="10095" y="114"/>
                  <a:pt x="10095" y="228"/>
                  <a:pt x="10095" y="341"/>
                </a:cubicBezTo>
                <a:cubicBezTo>
                  <a:pt x="10095" y="1022"/>
                  <a:pt x="9755" y="1589"/>
                  <a:pt x="9301" y="1589"/>
                </a:cubicBezTo>
                <a:lnTo>
                  <a:pt x="530" y="1589"/>
                </a:lnTo>
                <a:cubicBezTo>
                  <a:pt x="303" y="1589"/>
                  <a:pt x="114" y="1475"/>
                  <a:pt x="0" y="1248"/>
                </a:cubicBezTo>
                <a:lnTo>
                  <a:pt x="0" y="1248"/>
                </a:lnTo>
                <a:cubicBezTo>
                  <a:pt x="76" y="1778"/>
                  <a:pt x="340" y="2156"/>
                  <a:pt x="719" y="2194"/>
                </a:cubicBezTo>
                <a:lnTo>
                  <a:pt x="9528" y="2194"/>
                </a:lnTo>
                <a:cubicBezTo>
                  <a:pt x="9981" y="2194"/>
                  <a:pt x="10322" y="1627"/>
                  <a:pt x="10322" y="946"/>
                </a:cubicBezTo>
                <a:lnTo>
                  <a:pt x="10322" y="908"/>
                </a:lnTo>
                <a:cubicBezTo>
                  <a:pt x="10322" y="568"/>
                  <a:pt x="10208" y="228"/>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4"/>
          <p:cNvSpPr/>
          <p:nvPr/>
        </p:nvSpPr>
        <p:spPr>
          <a:xfrm>
            <a:off x="546317" y="3083338"/>
            <a:ext cx="79378" cy="131963"/>
          </a:xfrm>
          <a:custGeom>
            <a:avLst/>
            <a:gdLst/>
            <a:ahLst/>
            <a:cxnLst/>
            <a:rect l="l" t="t" r="r" b="b"/>
            <a:pathLst>
              <a:path w="2534" h="4047" extrusionOk="0">
                <a:moveTo>
                  <a:pt x="1286" y="1"/>
                </a:moveTo>
                <a:cubicBezTo>
                  <a:pt x="567" y="1"/>
                  <a:pt x="0" y="908"/>
                  <a:pt x="0" y="2004"/>
                </a:cubicBezTo>
                <a:cubicBezTo>
                  <a:pt x="0" y="3139"/>
                  <a:pt x="567" y="4046"/>
                  <a:pt x="1286" y="4046"/>
                </a:cubicBezTo>
                <a:cubicBezTo>
                  <a:pt x="1966" y="4046"/>
                  <a:pt x="2533" y="3139"/>
                  <a:pt x="2533" y="2004"/>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4"/>
          <p:cNvSpPr/>
          <p:nvPr/>
        </p:nvSpPr>
        <p:spPr>
          <a:xfrm>
            <a:off x="281025" y="3107989"/>
            <a:ext cx="324527" cy="8142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4"/>
          <p:cNvSpPr/>
          <p:nvPr/>
        </p:nvSpPr>
        <p:spPr>
          <a:xfrm>
            <a:off x="304707" y="318937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4"/>
          <p:cNvSpPr/>
          <p:nvPr/>
        </p:nvSpPr>
        <p:spPr>
          <a:xfrm>
            <a:off x="605521" y="3148683"/>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4"/>
          <p:cNvSpPr/>
          <p:nvPr/>
        </p:nvSpPr>
        <p:spPr>
          <a:xfrm>
            <a:off x="282216" y="3119108"/>
            <a:ext cx="323337" cy="70302"/>
          </a:xfrm>
          <a:custGeom>
            <a:avLst/>
            <a:gdLst/>
            <a:ahLst/>
            <a:cxnLst/>
            <a:rect l="l" t="t" r="r" b="b"/>
            <a:pathLst>
              <a:path w="10322" h="2156" extrusionOk="0">
                <a:moveTo>
                  <a:pt x="10057" y="0"/>
                </a:moveTo>
                <a:cubicBezTo>
                  <a:pt x="10095" y="113"/>
                  <a:pt x="10095" y="189"/>
                  <a:pt x="10095" y="302"/>
                </a:cubicBezTo>
                <a:cubicBezTo>
                  <a:pt x="10095" y="1021"/>
                  <a:pt x="9755" y="1550"/>
                  <a:pt x="9301" y="1550"/>
                </a:cubicBezTo>
                <a:lnTo>
                  <a:pt x="530" y="1550"/>
                </a:lnTo>
                <a:cubicBezTo>
                  <a:pt x="303" y="1550"/>
                  <a:pt x="114" y="1437"/>
                  <a:pt x="0" y="1248"/>
                </a:cubicBezTo>
                <a:lnTo>
                  <a:pt x="0" y="1248"/>
                </a:lnTo>
                <a:cubicBezTo>
                  <a:pt x="76" y="1739"/>
                  <a:pt x="340" y="2155"/>
                  <a:pt x="719" y="2155"/>
                </a:cubicBezTo>
                <a:lnTo>
                  <a:pt x="9528" y="2155"/>
                </a:lnTo>
                <a:cubicBezTo>
                  <a:pt x="9981" y="2155"/>
                  <a:pt x="10322" y="1588"/>
                  <a:pt x="10322" y="907"/>
                </a:cubicBezTo>
                <a:cubicBezTo>
                  <a:pt x="10322" y="529"/>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4"/>
          <p:cNvSpPr/>
          <p:nvPr/>
        </p:nvSpPr>
        <p:spPr>
          <a:xfrm>
            <a:off x="546317" y="3439640"/>
            <a:ext cx="79378" cy="131930"/>
          </a:xfrm>
          <a:custGeom>
            <a:avLst/>
            <a:gdLst/>
            <a:ahLst/>
            <a:cxnLst/>
            <a:rect l="l" t="t" r="r" b="b"/>
            <a:pathLst>
              <a:path w="2534" h="4046" extrusionOk="0">
                <a:moveTo>
                  <a:pt x="1286" y="0"/>
                </a:moveTo>
                <a:cubicBezTo>
                  <a:pt x="567" y="0"/>
                  <a:pt x="0" y="907"/>
                  <a:pt x="0" y="2042"/>
                </a:cubicBezTo>
                <a:cubicBezTo>
                  <a:pt x="0" y="3138"/>
                  <a:pt x="567" y="4045"/>
                  <a:pt x="1286" y="4045"/>
                </a:cubicBezTo>
                <a:cubicBezTo>
                  <a:pt x="1966" y="4045"/>
                  <a:pt x="2533" y="3138"/>
                  <a:pt x="2533" y="2042"/>
                </a:cubicBezTo>
                <a:cubicBezTo>
                  <a:pt x="2533" y="907"/>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4"/>
          <p:cNvSpPr/>
          <p:nvPr/>
        </p:nvSpPr>
        <p:spPr>
          <a:xfrm>
            <a:off x="281025" y="3465498"/>
            <a:ext cx="324527" cy="81421"/>
          </a:xfrm>
          <a:custGeom>
            <a:avLst/>
            <a:gdLst/>
            <a:ahLst/>
            <a:cxnLst/>
            <a:rect l="l" t="t" r="r" b="b"/>
            <a:pathLst>
              <a:path w="10360" h="2497" extrusionOk="0">
                <a:moveTo>
                  <a:pt x="794" y="1"/>
                </a:moveTo>
                <a:cubicBezTo>
                  <a:pt x="341" y="1"/>
                  <a:pt x="0" y="530"/>
                  <a:pt x="0" y="1249"/>
                </a:cubicBezTo>
                <a:cubicBezTo>
                  <a:pt x="0" y="1929"/>
                  <a:pt x="341" y="2496"/>
                  <a:pt x="794" y="2496"/>
                </a:cubicBezTo>
                <a:lnTo>
                  <a:pt x="9566" y="2496"/>
                </a:lnTo>
                <a:cubicBezTo>
                  <a:pt x="10019" y="2496"/>
                  <a:pt x="10360" y="1929"/>
                  <a:pt x="10360" y="1249"/>
                </a:cubicBezTo>
                <a:cubicBezTo>
                  <a:pt x="10360" y="530"/>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4"/>
          <p:cNvSpPr/>
          <p:nvPr/>
        </p:nvSpPr>
        <p:spPr>
          <a:xfrm>
            <a:off x="304707" y="3546886"/>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4"/>
          <p:cNvSpPr/>
          <p:nvPr/>
        </p:nvSpPr>
        <p:spPr>
          <a:xfrm>
            <a:off x="605521" y="3504953"/>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4"/>
          <p:cNvSpPr/>
          <p:nvPr/>
        </p:nvSpPr>
        <p:spPr>
          <a:xfrm>
            <a:off x="282216" y="3475378"/>
            <a:ext cx="323337" cy="71541"/>
          </a:xfrm>
          <a:custGeom>
            <a:avLst/>
            <a:gdLst/>
            <a:ahLst/>
            <a:cxnLst/>
            <a:rect l="l" t="t" r="r" b="b"/>
            <a:pathLst>
              <a:path w="10322" h="2194" extrusionOk="0">
                <a:moveTo>
                  <a:pt x="10057" y="0"/>
                </a:moveTo>
                <a:lnTo>
                  <a:pt x="10057" y="0"/>
                </a:ln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6"/>
                </a:cubicBezTo>
                <a:lnTo>
                  <a:pt x="10322" y="908"/>
                </a:lnTo>
                <a:cubicBezTo>
                  <a:pt x="10322" y="568"/>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4"/>
          <p:cNvSpPr/>
          <p:nvPr/>
        </p:nvSpPr>
        <p:spPr>
          <a:xfrm>
            <a:off x="546317" y="3795909"/>
            <a:ext cx="79378" cy="133169"/>
          </a:xfrm>
          <a:custGeom>
            <a:avLst/>
            <a:gdLst/>
            <a:ahLst/>
            <a:cxnLst/>
            <a:rect l="l" t="t" r="r" b="b"/>
            <a:pathLst>
              <a:path w="2534" h="4084" extrusionOk="0">
                <a:moveTo>
                  <a:pt x="1286" y="0"/>
                </a:moveTo>
                <a:cubicBezTo>
                  <a:pt x="567" y="0"/>
                  <a:pt x="0" y="908"/>
                  <a:pt x="0" y="2042"/>
                </a:cubicBezTo>
                <a:cubicBezTo>
                  <a:pt x="0" y="3176"/>
                  <a:pt x="567" y="4084"/>
                  <a:pt x="1286" y="4084"/>
                </a:cubicBezTo>
                <a:cubicBezTo>
                  <a:pt x="1966" y="4084"/>
                  <a:pt x="2533" y="3176"/>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4"/>
          <p:cNvSpPr/>
          <p:nvPr/>
        </p:nvSpPr>
        <p:spPr>
          <a:xfrm>
            <a:off x="281025" y="3821800"/>
            <a:ext cx="324527" cy="81388"/>
          </a:xfrm>
          <a:custGeom>
            <a:avLst/>
            <a:gdLst/>
            <a:ahLst/>
            <a:cxnLst/>
            <a:rect l="l" t="t" r="r" b="b"/>
            <a:pathLst>
              <a:path w="10360" h="2496" extrusionOk="0">
                <a:moveTo>
                  <a:pt x="794" y="0"/>
                </a:moveTo>
                <a:cubicBezTo>
                  <a:pt x="341" y="0"/>
                  <a:pt x="0" y="567"/>
                  <a:pt x="0" y="1248"/>
                </a:cubicBezTo>
                <a:cubicBezTo>
                  <a:pt x="0" y="1929"/>
                  <a:pt x="341" y="2496"/>
                  <a:pt x="794" y="2496"/>
                </a:cubicBezTo>
                <a:lnTo>
                  <a:pt x="9566" y="2496"/>
                </a:lnTo>
                <a:cubicBezTo>
                  <a:pt x="10019" y="2496"/>
                  <a:pt x="10360" y="1929"/>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4"/>
          <p:cNvSpPr/>
          <p:nvPr/>
        </p:nvSpPr>
        <p:spPr>
          <a:xfrm>
            <a:off x="304707" y="3903155"/>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4"/>
          <p:cNvSpPr/>
          <p:nvPr/>
        </p:nvSpPr>
        <p:spPr>
          <a:xfrm>
            <a:off x="605521" y="3862494"/>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4"/>
          <p:cNvSpPr/>
          <p:nvPr/>
        </p:nvSpPr>
        <p:spPr>
          <a:xfrm>
            <a:off x="282216" y="3832886"/>
            <a:ext cx="323337" cy="70302"/>
          </a:xfrm>
          <a:custGeom>
            <a:avLst/>
            <a:gdLst/>
            <a:ahLst/>
            <a:cxnLst/>
            <a:rect l="l" t="t" r="r" b="b"/>
            <a:pathLst>
              <a:path w="10322" h="2156" extrusionOk="0">
                <a:moveTo>
                  <a:pt x="10057" y="1"/>
                </a:moveTo>
                <a:lnTo>
                  <a:pt x="10057" y="1"/>
                </a:lnTo>
                <a:cubicBezTo>
                  <a:pt x="10095" y="76"/>
                  <a:pt x="10095" y="190"/>
                  <a:pt x="10095" y="303"/>
                </a:cubicBezTo>
                <a:cubicBezTo>
                  <a:pt x="10095" y="984"/>
                  <a:pt x="9755" y="1551"/>
                  <a:pt x="9301" y="1551"/>
                </a:cubicBezTo>
                <a:lnTo>
                  <a:pt x="530" y="1551"/>
                </a:lnTo>
                <a:cubicBezTo>
                  <a:pt x="303" y="1551"/>
                  <a:pt x="114" y="1437"/>
                  <a:pt x="0" y="1210"/>
                </a:cubicBezTo>
                <a:lnTo>
                  <a:pt x="0" y="1210"/>
                </a:lnTo>
                <a:cubicBezTo>
                  <a:pt x="76" y="1740"/>
                  <a:pt x="340" y="2118"/>
                  <a:pt x="719" y="2156"/>
                </a:cubicBezTo>
                <a:lnTo>
                  <a:pt x="9528" y="2156"/>
                </a:lnTo>
                <a:cubicBezTo>
                  <a:pt x="9981" y="2156"/>
                  <a:pt x="10322" y="1589"/>
                  <a:pt x="10322" y="908"/>
                </a:cubicBezTo>
                <a:cubicBezTo>
                  <a:pt x="10322" y="530"/>
                  <a:pt x="10208" y="227"/>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4"/>
          <p:cNvSpPr/>
          <p:nvPr/>
        </p:nvSpPr>
        <p:spPr>
          <a:xfrm>
            <a:off x="546317" y="4153418"/>
            <a:ext cx="79378" cy="131963"/>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4"/>
          <p:cNvSpPr/>
          <p:nvPr/>
        </p:nvSpPr>
        <p:spPr>
          <a:xfrm>
            <a:off x="281025" y="4178069"/>
            <a:ext cx="324527" cy="82627"/>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4"/>
          <p:cNvSpPr/>
          <p:nvPr/>
        </p:nvSpPr>
        <p:spPr>
          <a:xfrm>
            <a:off x="304707" y="4260664"/>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4"/>
          <p:cNvSpPr/>
          <p:nvPr/>
        </p:nvSpPr>
        <p:spPr>
          <a:xfrm>
            <a:off x="605521" y="4218763"/>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4"/>
          <p:cNvSpPr/>
          <p:nvPr/>
        </p:nvSpPr>
        <p:spPr>
          <a:xfrm>
            <a:off x="282216" y="4189188"/>
            <a:ext cx="323337" cy="71508"/>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4"/>
          <p:cNvSpPr/>
          <p:nvPr/>
        </p:nvSpPr>
        <p:spPr>
          <a:xfrm>
            <a:off x="228900" y="135685"/>
            <a:ext cx="794715" cy="68671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4"/>
          <p:cNvSpPr/>
          <p:nvPr/>
        </p:nvSpPr>
        <p:spPr>
          <a:xfrm>
            <a:off x="282216" y="977708"/>
            <a:ext cx="323337" cy="71541"/>
          </a:xfrm>
          <a:custGeom>
            <a:avLst/>
            <a:gdLst/>
            <a:ahLst/>
            <a:cxnLst/>
            <a:rect l="l" t="t" r="r" b="b"/>
            <a:pathLst>
              <a:path w="10322" h="2194" extrusionOk="0">
                <a:moveTo>
                  <a:pt x="10057" y="0"/>
                </a:move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5"/>
                </a:cubicBezTo>
                <a:lnTo>
                  <a:pt x="10322" y="908"/>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4"/>
          <p:cNvSpPr txBox="1">
            <a:spLocks noGrp="1"/>
          </p:cNvSpPr>
          <p:nvPr>
            <p:ph type="title"/>
          </p:nvPr>
        </p:nvSpPr>
        <p:spPr>
          <a:xfrm>
            <a:off x="726225" y="441350"/>
            <a:ext cx="7691400" cy="8643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6" name="Google Shape;316;p4"/>
          <p:cNvSpPr txBox="1">
            <a:spLocks noGrp="1"/>
          </p:cNvSpPr>
          <p:nvPr>
            <p:ph type="subTitle" idx="1"/>
          </p:nvPr>
        </p:nvSpPr>
        <p:spPr>
          <a:xfrm>
            <a:off x="1016300" y="1699575"/>
            <a:ext cx="6693300" cy="20985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200"/>
            </a:lvl1pPr>
            <a:lvl2pPr lvl="1" algn="ctr" rtl="0">
              <a:spcBef>
                <a:spcPts val="0"/>
              </a:spcBef>
              <a:spcAft>
                <a:spcPts val="0"/>
              </a:spcAft>
              <a:buNone/>
              <a:defRPr sz="1200"/>
            </a:lvl2pPr>
            <a:lvl3pPr lvl="2" algn="ctr" rtl="0">
              <a:spcBef>
                <a:spcPts val="0"/>
              </a:spcBef>
              <a:spcAft>
                <a:spcPts val="0"/>
              </a:spcAft>
              <a:buNone/>
              <a:defRPr sz="1200"/>
            </a:lvl3pPr>
            <a:lvl4pPr lvl="3" algn="ctr" rtl="0">
              <a:spcBef>
                <a:spcPts val="0"/>
              </a:spcBef>
              <a:spcAft>
                <a:spcPts val="0"/>
              </a:spcAft>
              <a:buNone/>
              <a:defRPr sz="1200"/>
            </a:lvl4pPr>
            <a:lvl5pPr lvl="4" algn="ctr" rtl="0">
              <a:spcBef>
                <a:spcPts val="0"/>
              </a:spcBef>
              <a:spcAft>
                <a:spcPts val="0"/>
              </a:spcAft>
              <a:buNone/>
              <a:defRPr sz="1200"/>
            </a:lvl5pPr>
            <a:lvl6pPr lvl="5" algn="ctr" rtl="0">
              <a:spcBef>
                <a:spcPts val="0"/>
              </a:spcBef>
              <a:spcAft>
                <a:spcPts val="0"/>
              </a:spcAft>
              <a:buNone/>
              <a:defRPr sz="1200"/>
            </a:lvl6pPr>
            <a:lvl7pPr lvl="6" algn="ctr" rtl="0">
              <a:spcBef>
                <a:spcPts val="0"/>
              </a:spcBef>
              <a:spcAft>
                <a:spcPts val="0"/>
              </a:spcAft>
              <a:buNone/>
              <a:defRPr sz="1200"/>
            </a:lvl7pPr>
            <a:lvl8pPr lvl="7" algn="ctr" rtl="0">
              <a:spcBef>
                <a:spcPts val="0"/>
              </a:spcBef>
              <a:spcAft>
                <a:spcPts val="0"/>
              </a:spcAft>
              <a:buNone/>
              <a:defRPr sz="1200"/>
            </a:lvl8pPr>
            <a:lvl9pPr lvl="8" algn="ctr" rtl="0">
              <a:spcBef>
                <a:spcPts val="0"/>
              </a:spcBef>
              <a:spcAft>
                <a:spcPts val="0"/>
              </a:spcAft>
              <a:buNone/>
              <a:defRPr sz="1200"/>
            </a:lvl9pPr>
          </a:lstStyle>
          <a:p>
            <a:endParaRPr/>
          </a:p>
        </p:txBody>
      </p:sp>
      <p:sp>
        <p:nvSpPr>
          <p:cNvPr id="317" name="Google Shape;317;p4"/>
          <p:cNvSpPr/>
          <p:nvPr/>
        </p:nvSpPr>
        <p:spPr>
          <a:xfrm rot="4238894">
            <a:off x="287196" y="4383386"/>
            <a:ext cx="794710" cy="686759"/>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4"/>
          <p:cNvSpPr/>
          <p:nvPr/>
        </p:nvSpPr>
        <p:spPr>
          <a:xfrm>
            <a:off x="7109750" y="732675"/>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4"/>
          <p:cNvSpPr/>
          <p:nvPr/>
        </p:nvSpPr>
        <p:spPr>
          <a:xfrm>
            <a:off x="1324400" y="551063"/>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0" name="Google Shape;320;p4"/>
          <p:cNvGrpSpPr/>
          <p:nvPr/>
        </p:nvGrpSpPr>
        <p:grpSpPr>
          <a:xfrm>
            <a:off x="7636900" y="441350"/>
            <a:ext cx="291375" cy="281375"/>
            <a:chOff x="3243875" y="2372825"/>
            <a:chExt cx="291375" cy="281375"/>
          </a:xfrm>
        </p:grpSpPr>
        <p:sp>
          <p:nvSpPr>
            <p:cNvPr id="321" name="Google Shape;321;p4"/>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4"/>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4"/>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4"/>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4"/>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4"/>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4"/>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4"/>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4"/>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4"/>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1" name="Google Shape;331;p4"/>
          <p:cNvSpPr/>
          <p:nvPr/>
        </p:nvSpPr>
        <p:spPr>
          <a:xfrm>
            <a:off x="8088375" y="1232138"/>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4"/>
          <p:cNvSpPr/>
          <p:nvPr/>
        </p:nvSpPr>
        <p:spPr>
          <a:xfrm>
            <a:off x="1023000" y="1014050"/>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33"/>
        <p:cNvGrpSpPr/>
        <p:nvPr/>
      </p:nvGrpSpPr>
      <p:grpSpPr>
        <a:xfrm>
          <a:off x="0" y="0"/>
          <a:ext cx="0" cy="0"/>
          <a:chOff x="0" y="0"/>
          <a:chExt cx="0" cy="0"/>
        </a:xfrm>
      </p:grpSpPr>
      <p:grpSp>
        <p:nvGrpSpPr>
          <p:cNvPr id="334" name="Google Shape;334;p5"/>
          <p:cNvGrpSpPr/>
          <p:nvPr/>
        </p:nvGrpSpPr>
        <p:grpSpPr>
          <a:xfrm>
            <a:off x="395894" y="219519"/>
            <a:ext cx="8518865" cy="4788281"/>
            <a:chOff x="395894" y="219519"/>
            <a:chExt cx="8518865" cy="4788281"/>
          </a:xfrm>
        </p:grpSpPr>
        <p:sp>
          <p:nvSpPr>
            <p:cNvPr id="335" name="Google Shape;335;p5"/>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6" name="Google Shape;336;p5"/>
            <p:cNvGrpSpPr/>
            <p:nvPr/>
          </p:nvGrpSpPr>
          <p:grpSpPr>
            <a:xfrm>
              <a:off x="8341543" y="2282008"/>
              <a:ext cx="569676" cy="380612"/>
              <a:chOff x="8341543" y="2282008"/>
              <a:chExt cx="569676" cy="380612"/>
            </a:xfrm>
          </p:grpSpPr>
          <p:sp>
            <p:nvSpPr>
              <p:cNvPr id="337" name="Google Shape;337;p5"/>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5"/>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9" name="Google Shape;339;p5"/>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0" name="Google Shape;340;p5"/>
            <p:cNvGrpSpPr/>
            <p:nvPr/>
          </p:nvGrpSpPr>
          <p:grpSpPr>
            <a:xfrm>
              <a:off x="8341543" y="1721094"/>
              <a:ext cx="569676" cy="380612"/>
              <a:chOff x="8341543" y="1721094"/>
              <a:chExt cx="569676" cy="380612"/>
            </a:xfrm>
          </p:grpSpPr>
          <p:sp>
            <p:nvSpPr>
              <p:cNvPr id="341" name="Google Shape;341;p5"/>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5"/>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3" name="Google Shape;343;p5"/>
            <p:cNvGrpSpPr/>
            <p:nvPr/>
          </p:nvGrpSpPr>
          <p:grpSpPr>
            <a:xfrm>
              <a:off x="8346273" y="1183592"/>
              <a:ext cx="568486" cy="388014"/>
              <a:chOff x="8346273" y="1183592"/>
              <a:chExt cx="568486" cy="388014"/>
            </a:xfrm>
          </p:grpSpPr>
          <p:sp>
            <p:nvSpPr>
              <p:cNvPr id="344" name="Google Shape;344;p5"/>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5"/>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6" name="Google Shape;346;p5"/>
            <p:cNvGrpSpPr/>
            <p:nvPr/>
          </p:nvGrpSpPr>
          <p:grpSpPr>
            <a:xfrm>
              <a:off x="8341543" y="606635"/>
              <a:ext cx="569676" cy="388014"/>
              <a:chOff x="8341543" y="606635"/>
              <a:chExt cx="569676" cy="388014"/>
            </a:xfrm>
          </p:grpSpPr>
          <p:sp>
            <p:nvSpPr>
              <p:cNvPr id="347" name="Google Shape;347;p5"/>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5"/>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9" name="Google Shape;349;p5"/>
            <p:cNvGrpSpPr/>
            <p:nvPr/>
          </p:nvGrpSpPr>
          <p:grpSpPr>
            <a:xfrm>
              <a:off x="8341543" y="2842933"/>
              <a:ext cx="569676" cy="380612"/>
              <a:chOff x="8341543" y="2282008"/>
              <a:chExt cx="569676" cy="380612"/>
            </a:xfrm>
          </p:grpSpPr>
          <p:sp>
            <p:nvSpPr>
              <p:cNvPr id="350" name="Google Shape;350;p5"/>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5"/>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2" name="Google Shape;352;p5"/>
            <p:cNvGrpSpPr/>
            <p:nvPr/>
          </p:nvGrpSpPr>
          <p:grpSpPr>
            <a:xfrm>
              <a:off x="8341543" y="3403858"/>
              <a:ext cx="569676" cy="380612"/>
              <a:chOff x="8341543" y="2282008"/>
              <a:chExt cx="569676" cy="380612"/>
            </a:xfrm>
          </p:grpSpPr>
          <p:sp>
            <p:nvSpPr>
              <p:cNvPr id="353" name="Google Shape;353;p5"/>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5"/>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5" name="Google Shape;355;p5"/>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5"/>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7" name="Google Shape;357;p5"/>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358" name="Google Shape;358;p5"/>
          <p:cNvSpPr txBox="1">
            <a:spLocks noGrp="1"/>
          </p:cNvSpPr>
          <p:nvPr>
            <p:ph type="subTitle" idx="1"/>
          </p:nvPr>
        </p:nvSpPr>
        <p:spPr>
          <a:xfrm>
            <a:off x="1979838" y="2245525"/>
            <a:ext cx="2342700" cy="3969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800" b="1">
                <a:solidFill>
                  <a:schemeClr val="accent1"/>
                </a:solidFill>
              </a:defRPr>
            </a:lvl1pPr>
            <a:lvl2pPr lvl="1" algn="ctr" rtl="0">
              <a:spcBef>
                <a:spcPts val="0"/>
              </a:spcBef>
              <a:spcAft>
                <a:spcPts val="0"/>
              </a:spcAft>
              <a:buNone/>
              <a:defRPr sz="1800">
                <a:solidFill>
                  <a:schemeClr val="accent1"/>
                </a:solidFill>
              </a:defRPr>
            </a:lvl2pPr>
            <a:lvl3pPr lvl="2" algn="ctr" rtl="0">
              <a:spcBef>
                <a:spcPts val="0"/>
              </a:spcBef>
              <a:spcAft>
                <a:spcPts val="0"/>
              </a:spcAft>
              <a:buNone/>
              <a:defRPr sz="1800">
                <a:solidFill>
                  <a:schemeClr val="accent1"/>
                </a:solidFill>
              </a:defRPr>
            </a:lvl3pPr>
            <a:lvl4pPr lvl="3" algn="ctr" rtl="0">
              <a:spcBef>
                <a:spcPts val="0"/>
              </a:spcBef>
              <a:spcAft>
                <a:spcPts val="0"/>
              </a:spcAft>
              <a:buNone/>
              <a:defRPr sz="1800">
                <a:solidFill>
                  <a:schemeClr val="accent1"/>
                </a:solidFill>
              </a:defRPr>
            </a:lvl4pPr>
            <a:lvl5pPr lvl="4" algn="ctr" rtl="0">
              <a:spcBef>
                <a:spcPts val="0"/>
              </a:spcBef>
              <a:spcAft>
                <a:spcPts val="0"/>
              </a:spcAft>
              <a:buNone/>
              <a:defRPr sz="1800">
                <a:solidFill>
                  <a:schemeClr val="accent1"/>
                </a:solidFill>
              </a:defRPr>
            </a:lvl5pPr>
            <a:lvl6pPr lvl="5" algn="ctr" rtl="0">
              <a:spcBef>
                <a:spcPts val="0"/>
              </a:spcBef>
              <a:spcAft>
                <a:spcPts val="0"/>
              </a:spcAft>
              <a:buNone/>
              <a:defRPr sz="1800">
                <a:solidFill>
                  <a:schemeClr val="accent1"/>
                </a:solidFill>
              </a:defRPr>
            </a:lvl6pPr>
            <a:lvl7pPr lvl="6" algn="ctr" rtl="0">
              <a:spcBef>
                <a:spcPts val="0"/>
              </a:spcBef>
              <a:spcAft>
                <a:spcPts val="0"/>
              </a:spcAft>
              <a:buNone/>
              <a:defRPr sz="1800">
                <a:solidFill>
                  <a:schemeClr val="accent1"/>
                </a:solidFill>
              </a:defRPr>
            </a:lvl7pPr>
            <a:lvl8pPr lvl="7" algn="ctr" rtl="0">
              <a:spcBef>
                <a:spcPts val="0"/>
              </a:spcBef>
              <a:spcAft>
                <a:spcPts val="0"/>
              </a:spcAft>
              <a:buNone/>
              <a:defRPr sz="1800">
                <a:solidFill>
                  <a:schemeClr val="accent1"/>
                </a:solidFill>
              </a:defRPr>
            </a:lvl8pPr>
            <a:lvl9pPr lvl="8" algn="ctr" rtl="0">
              <a:spcBef>
                <a:spcPts val="0"/>
              </a:spcBef>
              <a:spcAft>
                <a:spcPts val="0"/>
              </a:spcAft>
              <a:buNone/>
              <a:defRPr sz="1800">
                <a:solidFill>
                  <a:schemeClr val="accent1"/>
                </a:solidFill>
              </a:defRPr>
            </a:lvl9pPr>
          </a:lstStyle>
          <a:p>
            <a:endParaRPr/>
          </a:p>
        </p:txBody>
      </p:sp>
      <p:sp>
        <p:nvSpPr>
          <p:cNvPr id="359" name="Google Shape;359;p5"/>
          <p:cNvSpPr txBox="1">
            <a:spLocks noGrp="1"/>
          </p:cNvSpPr>
          <p:nvPr>
            <p:ph type="subTitle" idx="2"/>
          </p:nvPr>
        </p:nvSpPr>
        <p:spPr>
          <a:xfrm>
            <a:off x="1979838" y="2603400"/>
            <a:ext cx="2342700" cy="9855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360" name="Google Shape;360;p5"/>
          <p:cNvSpPr txBox="1">
            <a:spLocks noGrp="1"/>
          </p:cNvSpPr>
          <p:nvPr>
            <p:ph type="subTitle" idx="3"/>
          </p:nvPr>
        </p:nvSpPr>
        <p:spPr>
          <a:xfrm>
            <a:off x="4821463" y="2245525"/>
            <a:ext cx="2342700" cy="3969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800" b="1">
                <a:solidFill>
                  <a:schemeClr val="accent1"/>
                </a:solidFill>
              </a:defRPr>
            </a:lvl1pPr>
            <a:lvl2pPr lvl="1" algn="ctr" rtl="0">
              <a:spcBef>
                <a:spcPts val="0"/>
              </a:spcBef>
              <a:spcAft>
                <a:spcPts val="0"/>
              </a:spcAft>
              <a:buNone/>
              <a:defRPr sz="1800">
                <a:solidFill>
                  <a:schemeClr val="accent1"/>
                </a:solidFill>
              </a:defRPr>
            </a:lvl2pPr>
            <a:lvl3pPr lvl="2" algn="ctr" rtl="0">
              <a:spcBef>
                <a:spcPts val="0"/>
              </a:spcBef>
              <a:spcAft>
                <a:spcPts val="0"/>
              </a:spcAft>
              <a:buNone/>
              <a:defRPr sz="1800">
                <a:solidFill>
                  <a:schemeClr val="accent1"/>
                </a:solidFill>
              </a:defRPr>
            </a:lvl3pPr>
            <a:lvl4pPr lvl="3" algn="ctr" rtl="0">
              <a:spcBef>
                <a:spcPts val="0"/>
              </a:spcBef>
              <a:spcAft>
                <a:spcPts val="0"/>
              </a:spcAft>
              <a:buNone/>
              <a:defRPr sz="1800">
                <a:solidFill>
                  <a:schemeClr val="accent1"/>
                </a:solidFill>
              </a:defRPr>
            </a:lvl4pPr>
            <a:lvl5pPr lvl="4" algn="ctr" rtl="0">
              <a:spcBef>
                <a:spcPts val="0"/>
              </a:spcBef>
              <a:spcAft>
                <a:spcPts val="0"/>
              </a:spcAft>
              <a:buNone/>
              <a:defRPr sz="1800">
                <a:solidFill>
                  <a:schemeClr val="accent1"/>
                </a:solidFill>
              </a:defRPr>
            </a:lvl5pPr>
            <a:lvl6pPr lvl="5" algn="ctr" rtl="0">
              <a:spcBef>
                <a:spcPts val="0"/>
              </a:spcBef>
              <a:spcAft>
                <a:spcPts val="0"/>
              </a:spcAft>
              <a:buNone/>
              <a:defRPr sz="1800">
                <a:solidFill>
                  <a:schemeClr val="accent1"/>
                </a:solidFill>
              </a:defRPr>
            </a:lvl6pPr>
            <a:lvl7pPr lvl="6" algn="ctr" rtl="0">
              <a:spcBef>
                <a:spcPts val="0"/>
              </a:spcBef>
              <a:spcAft>
                <a:spcPts val="0"/>
              </a:spcAft>
              <a:buNone/>
              <a:defRPr sz="1800">
                <a:solidFill>
                  <a:schemeClr val="accent1"/>
                </a:solidFill>
              </a:defRPr>
            </a:lvl7pPr>
            <a:lvl8pPr lvl="7" algn="ctr" rtl="0">
              <a:spcBef>
                <a:spcPts val="0"/>
              </a:spcBef>
              <a:spcAft>
                <a:spcPts val="0"/>
              </a:spcAft>
              <a:buNone/>
              <a:defRPr sz="1800">
                <a:solidFill>
                  <a:schemeClr val="accent1"/>
                </a:solidFill>
              </a:defRPr>
            </a:lvl8pPr>
            <a:lvl9pPr lvl="8" algn="ctr" rtl="0">
              <a:spcBef>
                <a:spcPts val="0"/>
              </a:spcBef>
              <a:spcAft>
                <a:spcPts val="0"/>
              </a:spcAft>
              <a:buNone/>
              <a:defRPr sz="1800">
                <a:solidFill>
                  <a:schemeClr val="accent1"/>
                </a:solidFill>
              </a:defRPr>
            </a:lvl9pPr>
          </a:lstStyle>
          <a:p>
            <a:endParaRPr/>
          </a:p>
        </p:txBody>
      </p:sp>
      <p:sp>
        <p:nvSpPr>
          <p:cNvPr id="361" name="Google Shape;361;p5"/>
          <p:cNvSpPr txBox="1">
            <a:spLocks noGrp="1"/>
          </p:cNvSpPr>
          <p:nvPr>
            <p:ph type="subTitle" idx="4"/>
          </p:nvPr>
        </p:nvSpPr>
        <p:spPr>
          <a:xfrm>
            <a:off x="4821463" y="2603404"/>
            <a:ext cx="2342700" cy="9855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362" name="Google Shape;362;p5"/>
          <p:cNvSpPr/>
          <p:nvPr/>
        </p:nvSpPr>
        <p:spPr>
          <a:xfrm>
            <a:off x="546317" y="941938"/>
            <a:ext cx="79378" cy="131963"/>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5"/>
          <p:cNvSpPr/>
          <p:nvPr/>
        </p:nvSpPr>
        <p:spPr>
          <a:xfrm>
            <a:off x="281025" y="966589"/>
            <a:ext cx="324527" cy="82660"/>
          </a:xfrm>
          <a:custGeom>
            <a:avLst/>
            <a:gdLst/>
            <a:ahLst/>
            <a:cxnLst/>
            <a:rect l="l" t="t" r="r" b="b"/>
            <a:pathLst>
              <a:path w="10360" h="2535"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5"/>
          <p:cNvSpPr/>
          <p:nvPr/>
        </p:nvSpPr>
        <p:spPr>
          <a:xfrm>
            <a:off x="304707" y="104921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5"/>
          <p:cNvSpPr/>
          <p:nvPr/>
        </p:nvSpPr>
        <p:spPr>
          <a:xfrm>
            <a:off x="605521" y="1007283"/>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5"/>
          <p:cNvSpPr/>
          <p:nvPr/>
        </p:nvSpPr>
        <p:spPr>
          <a:xfrm>
            <a:off x="546317" y="1298240"/>
            <a:ext cx="79378" cy="133169"/>
          </a:xfrm>
          <a:custGeom>
            <a:avLst/>
            <a:gdLst/>
            <a:ahLst/>
            <a:cxnLst/>
            <a:rect l="l" t="t" r="r" b="b"/>
            <a:pathLst>
              <a:path w="2534" h="4084" extrusionOk="0">
                <a:moveTo>
                  <a:pt x="1286" y="0"/>
                </a:moveTo>
                <a:cubicBezTo>
                  <a:pt x="567" y="0"/>
                  <a:pt x="0" y="908"/>
                  <a:pt x="0" y="2042"/>
                </a:cubicBezTo>
                <a:cubicBezTo>
                  <a:pt x="0" y="3176"/>
                  <a:pt x="567" y="4083"/>
                  <a:pt x="1286" y="4083"/>
                </a:cubicBezTo>
                <a:cubicBezTo>
                  <a:pt x="1966" y="4083"/>
                  <a:pt x="2533" y="3176"/>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5"/>
          <p:cNvSpPr/>
          <p:nvPr/>
        </p:nvSpPr>
        <p:spPr>
          <a:xfrm>
            <a:off x="281025" y="1324130"/>
            <a:ext cx="324527" cy="81388"/>
          </a:xfrm>
          <a:custGeom>
            <a:avLst/>
            <a:gdLst/>
            <a:ahLst/>
            <a:cxnLst/>
            <a:rect l="l" t="t" r="r" b="b"/>
            <a:pathLst>
              <a:path w="10360" h="2496" extrusionOk="0">
                <a:moveTo>
                  <a:pt x="794" y="0"/>
                </a:moveTo>
                <a:cubicBezTo>
                  <a:pt x="341" y="0"/>
                  <a:pt x="0" y="567"/>
                  <a:pt x="0" y="1248"/>
                </a:cubicBezTo>
                <a:cubicBezTo>
                  <a:pt x="0" y="1928"/>
                  <a:pt x="341" y="2495"/>
                  <a:pt x="794" y="2495"/>
                </a:cubicBezTo>
                <a:lnTo>
                  <a:pt x="9566" y="2495"/>
                </a:lnTo>
                <a:cubicBezTo>
                  <a:pt x="10019" y="2495"/>
                  <a:pt x="10360" y="1928"/>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5"/>
          <p:cNvSpPr/>
          <p:nvPr/>
        </p:nvSpPr>
        <p:spPr>
          <a:xfrm>
            <a:off x="304707" y="1405486"/>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5"/>
          <p:cNvSpPr/>
          <p:nvPr/>
        </p:nvSpPr>
        <p:spPr>
          <a:xfrm>
            <a:off x="605521" y="1364792"/>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5"/>
          <p:cNvSpPr/>
          <p:nvPr/>
        </p:nvSpPr>
        <p:spPr>
          <a:xfrm>
            <a:off x="282216" y="1335217"/>
            <a:ext cx="323337" cy="70302"/>
          </a:xfrm>
          <a:custGeom>
            <a:avLst/>
            <a:gdLst/>
            <a:ahLst/>
            <a:cxnLst/>
            <a:rect l="l" t="t" r="r" b="b"/>
            <a:pathLst>
              <a:path w="10322" h="2156" extrusionOk="0">
                <a:moveTo>
                  <a:pt x="10057" y="0"/>
                </a:moveTo>
                <a:lnTo>
                  <a:pt x="10057" y="0"/>
                </a:lnTo>
                <a:cubicBezTo>
                  <a:pt x="10095" y="76"/>
                  <a:pt x="10095" y="190"/>
                  <a:pt x="10095" y="303"/>
                </a:cubicBezTo>
                <a:cubicBezTo>
                  <a:pt x="10095" y="983"/>
                  <a:pt x="9755" y="1551"/>
                  <a:pt x="9301" y="1551"/>
                </a:cubicBezTo>
                <a:lnTo>
                  <a:pt x="530" y="1551"/>
                </a:lnTo>
                <a:cubicBezTo>
                  <a:pt x="303" y="1551"/>
                  <a:pt x="114" y="1437"/>
                  <a:pt x="0" y="1210"/>
                </a:cubicBezTo>
                <a:lnTo>
                  <a:pt x="0" y="1210"/>
                </a:lnTo>
                <a:cubicBezTo>
                  <a:pt x="76" y="1740"/>
                  <a:pt x="378" y="2118"/>
                  <a:pt x="719" y="2155"/>
                </a:cubicBezTo>
                <a:lnTo>
                  <a:pt x="9528" y="2155"/>
                </a:lnTo>
                <a:cubicBezTo>
                  <a:pt x="9981" y="2155"/>
                  <a:pt x="10322" y="1588"/>
                  <a:pt x="10322" y="908"/>
                </a:cubicBezTo>
                <a:cubicBezTo>
                  <a:pt x="10322" y="530"/>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5"/>
          <p:cNvSpPr/>
          <p:nvPr/>
        </p:nvSpPr>
        <p:spPr>
          <a:xfrm>
            <a:off x="546317" y="1655749"/>
            <a:ext cx="79378" cy="131930"/>
          </a:xfrm>
          <a:custGeom>
            <a:avLst/>
            <a:gdLst/>
            <a:ahLst/>
            <a:cxnLst/>
            <a:rect l="l" t="t" r="r" b="b"/>
            <a:pathLst>
              <a:path w="2534" h="4046" extrusionOk="0">
                <a:moveTo>
                  <a:pt x="1286" y="0"/>
                </a:moveTo>
                <a:cubicBezTo>
                  <a:pt x="567" y="0"/>
                  <a:pt x="0" y="908"/>
                  <a:pt x="0" y="2004"/>
                </a:cubicBezTo>
                <a:cubicBezTo>
                  <a:pt x="0" y="3138"/>
                  <a:pt x="567" y="4046"/>
                  <a:pt x="1286" y="4046"/>
                </a:cubicBezTo>
                <a:cubicBezTo>
                  <a:pt x="1966" y="4046"/>
                  <a:pt x="2533" y="3138"/>
                  <a:pt x="2533" y="2004"/>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5"/>
          <p:cNvSpPr/>
          <p:nvPr/>
        </p:nvSpPr>
        <p:spPr>
          <a:xfrm>
            <a:off x="281025" y="1680400"/>
            <a:ext cx="324527" cy="82627"/>
          </a:xfrm>
          <a:custGeom>
            <a:avLst/>
            <a:gdLst/>
            <a:ahLst/>
            <a:cxnLst/>
            <a:rect l="l" t="t" r="r" b="b"/>
            <a:pathLst>
              <a:path w="10360" h="2534" extrusionOk="0">
                <a:moveTo>
                  <a:pt x="794" y="1"/>
                </a:moveTo>
                <a:cubicBezTo>
                  <a:pt x="341" y="1"/>
                  <a:pt x="0" y="568"/>
                  <a:pt x="0" y="1248"/>
                </a:cubicBezTo>
                <a:cubicBezTo>
                  <a:pt x="0" y="1967"/>
                  <a:pt x="341" y="2534"/>
                  <a:pt x="794" y="2534"/>
                </a:cubicBezTo>
                <a:lnTo>
                  <a:pt x="9566" y="2534"/>
                </a:lnTo>
                <a:cubicBezTo>
                  <a:pt x="10019" y="2534"/>
                  <a:pt x="10360" y="1967"/>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5"/>
          <p:cNvSpPr/>
          <p:nvPr/>
        </p:nvSpPr>
        <p:spPr>
          <a:xfrm>
            <a:off x="304707" y="1761756"/>
            <a:ext cx="32014" cy="1272"/>
          </a:xfrm>
          <a:custGeom>
            <a:avLst/>
            <a:gdLst/>
            <a:ahLst/>
            <a:cxnLst/>
            <a:rect l="l" t="t" r="r" b="b"/>
            <a:pathLst>
              <a:path w="1022" h="39" extrusionOk="0">
                <a:moveTo>
                  <a:pt x="1021" y="39"/>
                </a:moveTo>
                <a:lnTo>
                  <a:pt x="38" y="39"/>
                </a:lnTo>
                <a:cubicBezTo>
                  <a:pt x="38" y="39"/>
                  <a:pt x="38" y="39"/>
                  <a:pt x="38" y="39"/>
                </a:cubicBezTo>
                <a:cubicBezTo>
                  <a:pt x="38" y="39"/>
                  <a:pt x="38" y="39"/>
                  <a:pt x="38" y="39"/>
                </a:cubicBezTo>
                <a:lnTo>
                  <a:pt x="1021" y="39"/>
                </a:lnTo>
                <a:lnTo>
                  <a:pt x="1021" y="39"/>
                </a:lnTo>
                <a:close/>
                <a:moveTo>
                  <a:pt x="1" y="39"/>
                </a:moveTo>
                <a:lnTo>
                  <a:pt x="1" y="39"/>
                </a:lnTo>
                <a:lnTo>
                  <a:pt x="1" y="39"/>
                </a:lnTo>
                <a:close/>
                <a:moveTo>
                  <a:pt x="1" y="39"/>
                </a:moveTo>
                <a:lnTo>
                  <a:pt x="1" y="39"/>
                </a:lnTo>
                <a:lnTo>
                  <a:pt x="1" y="39"/>
                </a:lnTo>
                <a:close/>
                <a:moveTo>
                  <a:pt x="1" y="39"/>
                </a:moveTo>
                <a:lnTo>
                  <a:pt x="1" y="39"/>
                </a:lnTo>
                <a:lnTo>
                  <a:pt x="1" y="39"/>
                </a:lnTo>
                <a:close/>
                <a:moveTo>
                  <a:pt x="1" y="39"/>
                </a:moveTo>
                <a:cubicBezTo>
                  <a:pt x="1" y="39"/>
                  <a:pt x="1" y="39"/>
                  <a:pt x="1" y="1"/>
                </a:cubicBezTo>
                <a:cubicBezTo>
                  <a:pt x="1" y="39"/>
                  <a:pt x="1" y="39"/>
                  <a:pt x="1" y="39"/>
                </a:cubicBez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5"/>
          <p:cNvSpPr/>
          <p:nvPr/>
        </p:nvSpPr>
        <p:spPr>
          <a:xfrm>
            <a:off x="605521" y="1721094"/>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5"/>
          <p:cNvSpPr/>
          <p:nvPr/>
        </p:nvSpPr>
        <p:spPr>
          <a:xfrm>
            <a:off x="282216" y="1691487"/>
            <a:ext cx="323337" cy="71541"/>
          </a:xfrm>
          <a:custGeom>
            <a:avLst/>
            <a:gdLst/>
            <a:ahLst/>
            <a:cxnLst/>
            <a:rect l="l" t="t" r="r" b="b"/>
            <a:pathLst>
              <a:path w="10322" h="2194" extrusionOk="0">
                <a:moveTo>
                  <a:pt x="10057" y="1"/>
                </a:moveTo>
                <a:cubicBezTo>
                  <a:pt x="10095" y="114"/>
                  <a:pt x="10095" y="228"/>
                  <a:pt x="10095" y="303"/>
                </a:cubicBezTo>
                <a:cubicBezTo>
                  <a:pt x="10095" y="1022"/>
                  <a:pt x="9755" y="1589"/>
                  <a:pt x="9301" y="1589"/>
                </a:cubicBezTo>
                <a:lnTo>
                  <a:pt x="530" y="1589"/>
                </a:lnTo>
                <a:cubicBezTo>
                  <a:pt x="303" y="1589"/>
                  <a:pt x="114" y="1438"/>
                  <a:pt x="0" y="1249"/>
                </a:cubicBezTo>
                <a:lnTo>
                  <a:pt x="0" y="1249"/>
                </a:lnTo>
                <a:cubicBezTo>
                  <a:pt x="76" y="1740"/>
                  <a:pt x="340" y="2156"/>
                  <a:pt x="719" y="2156"/>
                </a:cubicBezTo>
                <a:cubicBezTo>
                  <a:pt x="719" y="2194"/>
                  <a:pt x="719" y="2194"/>
                  <a:pt x="719" y="2194"/>
                </a:cubicBezTo>
                <a:lnTo>
                  <a:pt x="9528" y="2194"/>
                </a:lnTo>
                <a:cubicBezTo>
                  <a:pt x="9981" y="2194"/>
                  <a:pt x="10322" y="1627"/>
                  <a:pt x="10322" y="908"/>
                </a:cubicBezTo>
                <a:cubicBezTo>
                  <a:pt x="10322" y="568"/>
                  <a:pt x="10208" y="228"/>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5"/>
          <p:cNvSpPr/>
          <p:nvPr/>
        </p:nvSpPr>
        <p:spPr>
          <a:xfrm>
            <a:off x="546317" y="2012018"/>
            <a:ext cx="79378" cy="133202"/>
          </a:xfrm>
          <a:custGeom>
            <a:avLst/>
            <a:gdLst/>
            <a:ahLst/>
            <a:cxnLst/>
            <a:rect l="l" t="t" r="r" b="b"/>
            <a:pathLst>
              <a:path w="2534" h="4085" extrusionOk="0">
                <a:moveTo>
                  <a:pt x="1286" y="1"/>
                </a:moveTo>
                <a:cubicBezTo>
                  <a:pt x="567" y="1"/>
                  <a:pt x="0" y="908"/>
                  <a:pt x="0" y="2042"/>
                </a:cubicBezTo>
                <a:cubicBezTo>
                  <a:pt x="0" y="3177"/>
                  <a:pt x="567" y="4084"/>
                  <a:pt x="1286" y="4084"/>
                </a:cubicBezTo>
                <a:cubicBezTo>
                  <a:pt x="1966" y="4084"/>
                  <a:pt x="2533" y="3177"/>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5"/>
          <p:cNvSpPr/>
          <p:nvPr/>
        </p:nvSpPr>
        <p:spPr>
          <a:xfrm>
            <a:off x="281025" y="2037909"/>
            <a:ext cx="324527" cy="8142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5"/>
          <p:cNvSpPr/>
          <p:nvPr/>
        </p:nvSpPr>
        <p:spPr>
          <a:xfrm>
            <a:off x="304707" y="211929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5"/>
          <p:cNvSpPr/>
          <p:nvPr/>
        </p:nvSpPr>
        <p:spPr>
          <a:xfrm>
            <a:off x="605521" y="2077364"/>
            <a:ext cx="31" cy="1272"/>
          </a:xfrm>
          <a:custGeom>
            <a:avLst/>
            <a:gdLst/>
            <a:ahLst/>
            <a:cxnLst/>
            <a:rect l="l" t="t" r="r" b="b"/>
            <a:pathLst>
              <a:path w="1" h="39" extrusionOk="0">
                <a:moveTo>
                  <a:pt x="1" y="38"/>
                </a:moveTo>
                <a:lnTo>
                  <a:pt x="1" y="38"/>
                </a:lnTo>
                <a:lnTo>
                  <a:pt x="1" y="38"/>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5"/>
          <p:cNvSpPr/>
          <p:nvPr/>
        </p:nvSpPr>
        <p:spPr>
          <a:xfrm>
            <a:off x="282216" y="2049028"/>
            <a:ext cx="323337" cy="70302"/>
          </a:xfrm>
          <a:custGeom>
            <a:avLst/>
            <a:gdLst/>
            <a:ahLst/>
            <a:cxnLst/>
            <a:rect l="l" t="t" r="r" b="b"/>
            <a:pathLst>
              <a:path w="10322" h="2156" extrusionOk="0">
                <a:moveTo>
                  <a:pt x="10057" y="0"/>
                </a:moveTo>
                <a:cubicBezTo>
                  <a:pt x="10095" y="76"/>
                  <a:pt x="10095" y="189"/>
                  <a:pt x="10095" y="303"/>
                </a:cubicBezTo>
                <a:cubicBezTo>
                  <a:pt x="10095" y="983"/>
                  <a:pt x="9755" y="1550"/>
                  <a:pt x="9301" y="1550"/>
                </a:cubicBezTo>
                <a:lnTo>
                  <a:pt x="530" y="1550"/>
                </a:lnTo>
                <a:cubicBezTo>
                  <a:pt x="303" y="1550"/>
                  <a:pt x="114" y="1437"/>
                  <a:pt x="0" y="1210"/>
                </a:cubicBezTo>
                <a:lnTo>
                  <a:pt x="0" y="1210"/>
                </a:lnTo>
                <a:cubicBezTo>
                  <a:pt x="76" y="1739"/>
                  <a:pt x="340" y="2117"/>
                  <a:pt x="719" y="2155"/>
                </a:cubicBezTo>
                <a:lnTo>
                  <a:pt x="9528" y="2155"/>
                </a:lnTo>
                <a:cubicBezTo>
                  <a:pt x="9981" y="2155"/>
                  <a:pt x="10322" y="1588"/>
                  <a:pt x="10322" y="907"/>
                </a:cubicBezTo>
                <a:lnTo>
                  <a:pt x="10322" y="870"/>
                </a:lnTo>
                <a:cubicBezTo>
                  <a:pt x="10322" y="529"/>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5"/>
          <p:cNvSpPr/>
          <p:nvPr/>
        </p:nvSpPr>
        <p:spPr>
          <a:xfrm>
            <a:off x="546317" y="2369560"/>
            <a:ext cx="79378" cy="131930"/>
          </a:xfrm>
          <a:custGeom>
            <a:avLst/>
            <a:gdLst/>
            <a:ahLst/>
            <a:cxnLst/>
            <a:rect l="l" t="t" r="r" b="b"/>
            <a:pathLst>
              <a:path w="2534" h="4046" extrusionOk="0">
                <a:moveTo>
                  <a:pt x="1286" y="0"/>
                </a:moveTo>
                <a:cubicBezTo>
                  <a:pt x="567" y="0"/>
                  <a:pt x="0" y="907"/>
                  <a:pt x="0" y="2004"/>
                </a:cubicBezTo>
                <a:cubicBezTo>
                  <a:pt x="0" y="3138"/>
                  <a:pt x="567" y="4045"/>
                  <a:pt x="1286" y="4045"/>
                </a:cubicBezTo>
                <a:cubicBezTo>
                  <a:pt x="1966" y="4045"/>
                  <a:pt x="2533" y="3138"/>
                  <a:pt x="2533" y="2004"/>
                </a:cubicBezTo>
                <a:cubicBezTo>
                  <a:pt x="2533" y="907"/>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5"/>
          <p:cNvSpPr/>
          <p:nvPr/>
        </p:nvSpPr>
        <p:spPr>
          <a:xfrm>
            <a:off x="281025" y="2394211"/>
            <a:ext cx="324527" cy="81388"/>
          </a:xfrm>
          <a:custGeom>
            <a:avLst/>
            <a:gdLst/>
            <a:ahLst/>
            <a:cxnLst/>
            <a:rect l="l" t="t" r="r" b="b"/>
            <a:pathLst>
              <a:path w="10360" h="2496" extrusionOk="0">
                <a:moveTo>
                  <a:pt x="794" y="0"/>
                </a:moveTo>
                <a:cubicBezTo>
                  <a:pt x="341" y="0"/>
                  <a:pt x="0" y="567"/>
                  <a:pt x="0" y="1248"/>
                </a:cubicBezTo>
                <a:cubicBezTo>
                  <a:pt x="0" y="1966"/>
                  <a:pt x="341" y="2495"/>
                  <a:pt x="794" y="2495"/>
                </a:cubicBezTo>
                <a:lnTo>
                  <a:pt x="9566" y="2495"/>
                </a:lnTo>
                <a:cubicBezTo>
                  <a:pt x="10019" y="2495"/>
                  <a:pt x="10360" y="1966"/>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5"/>
          <p:cNvSpPr/>
          <p:nvPr/>
        </p:nvSpPr>
        <p:spPr>
          <a:xfrm>
            <a:off x="304707" y="247556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5"/>
          <p:cNvSpPr/>
          <p:nvPr/>
        </p:nvSpPr>
        <p:spPr>
          <a:xfrm>
            <a:off x="605521" y="2434872"/>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5"/>
          <p:cNvSpPr/>
          <p:nvPr/>
        </p:nvSpPr>
        <p:spPr>
          <a:xfrm>
            <a:off x="282216" y="2405297"/>
            <a:ext cx="323337" cy="70302"/>
          </a:xfrm>
          <a:custGeom>
            <a:avLst/>
            <a:gdLst/>
            <a:ahLst/>
            <a:cxnLst/>
            <a:rect l="l" t="t" r="r" b="b"/>
            <a:pathLst>
              <a:path w="10322" h="2156" extrusionOk="0">
                <a:moveTo>
                  <a:pt x="10057" y="0"/>
                </a:moveTo>
                <a:cubicBezTo>
                  <a:pt x="10095" y="114"/>
                  <a:pt x="10095" y="189"/>
                  <a:pt x="10095" y="303"/>
                </a:cubicBezTo>
                <a:cubicBezTo>
                  <a:pt x="10095" y="1021"/>
                  <a:pt x="9755" y="1551"/>
                  <a:pt x="9301" y="1551"/>
                </a:cubicBezTo>
                <a:lnTo>
                  <a:pt x="530" y="1551"/>
                </a:lnTo>
                <a:cubicBezTo>
                  <a:pt x="303" y="1551"/>
                  <a:pt x="114" y="1437"/>
                  <a:pt x="0" y="1248"/>
                </a:cubicBezTo>
                <a:lnTo>
                  <a:pt x="0" y="1248"/>
                </a:lnTo>
                <a:cubicBezTo>
                  <a:pt x="76" y="1777"/>
                  <a:pt x="378" y="2155"/>
                  <a:pt x="719" y="2155"/>
                </a:cubicBezTo>
                <a:lnTo>
                  <a:pt x="9528" y="2155"/>
                </a:lnTo>
                <a:cubicBezTo>
                  <a:pt x="9981" y="2155"/>
                  <a:pt x="10322" y="1626"/>
                  <a:pt x="10322" y="908"/>
                </a:cubicBezTo>
                <a:cubicBezTo>
                  <a:pt x="10322" y="530"/>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5"/>
          <p:cNvSpPr/>
          <p:nvPr/>
        </p:nvSpPr>
        <p:spPr>
          <a:xfrm>
            <a:off x="546317" y="2725829"/>
            <a:ext cx="79378" cy="131930"/>
          </a:xfrm>
          <a:custGeom>
            <a:avLst/>
            <a:gdLst/>
            <a:ahLst/>
            <a:cxnLst/>
            <a:rect l="l" t="t" r="r" b="b"/>
            <a:pathLst>
              <a:path w="2534" h="4046" extrusionOk="0">
                <a:moveTo>
                  <a:pt x="1286" y="0"/>
                </a:moveTo>
                <a:cubicBezTo>
                  <a:pt x="567" y="0"/>
                  <a:pt x="0" y="908"/>
                  <a:pt x="0" y="2042"/>
                </a:cubicBezTo>
                <a:cubicBezTo>
                  <a:pt x="0" y="3138"/>
                  <a:pt x="567" y="4046"/>
                  <a:pt x="1286" y="4046"/>
                </a:cubicBezTo>
                <a:cubicBezTo>
                  <a:pt x="1966" y="4046"/>
                  <a:pt x="2533" y="3138"/>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5"/>
          <p:cNvSpPr/>
          <p:nvPr/>
        </p:nvSpPr>
        <p:spPr>
          <a:xfrm>
            <a:off x="281025" y="2751719"/>
            <a:ext cx="324527" cy="81388"/>
          </a:xfrm>
          <a:custGeom>
            <a:avLst/>
            <a:gdLst/>
            <a:ahLst/>
            <a:cxnLst/>
            <a:rect l="l" t="t" r="r" b="b"/>
            <a:pathLst>
              <a:path w="10360" h="2496" extrusionOk="0">
                <a:moveTo>
                  <a:pt x="794" y="0"/>
                </a:moveTo>
                <a:cubicBezTo>
                  <a:pt x="341" y="0"/>
                  <a:pt x="0" y="530"/>
                  <a:pt x="0" y="1248"/>
                </a:cubicBezTo>
                <a:cubicBezTo>
                  <a:pt x="0" y="1929"/>
                  <a:pt x="341" y="2496"/>
                  <a:pt x="794" y="2496"/>
                </a:cubicBezTo>
                <a:lnTo>
                  <a:pt x="9566" y="2496"/>
                </a:lnTo>
                <a:cubicBezTo>
                  <a:pt x="10019" y="2496"/>
                  <a:pt x="10360" y="1929"/>
                  <a:pt x="10360" y="1248"/>
                </a:cubicBezTo>
                <a:cubicBezTo>
                  <a:pt x="10360" y="530"/>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5"/>
          <p:cNvSpPr/>
          <p:nvPr/>
        </p:nvSpPr>
        <p:spPr>
          <a:xfrm>
            <a:off x="304707" y="2833075"/>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5"/>
          <p:cNvSpPr/>
          <p:nvPr/>
        </p:nvSpPr>
        <p:spPr>
          <a:xfrm>
            <a:off x="605521" y="2791174"/>
            <a:ext cx="31" cy="1272"/>
          </a:xfrm>
          <a:custGeom>
            <a:avLst/>
            <a:gdLst/>
            <a:ahLst/>
            <a:cxnLst/>
            <a:rect l="l" t="t" r="r" b="b"/>
            <a:pathLst>
              <a:path w="1" h="39" extrusionOk="0">
                <a:moveTo>
                  <a:pt x="1" y="38"/>
                </a:moveTo>
                <a:lnTo>
                  <a:pt x="1" y="38"/>
                </a:lnTo>
                <a:lnTo>
                  <a:pt x="1" y="38"/>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5"/>
          <p:cNvSpPr/>
          <p:nvPr/>
        </p:nvSpPr>
        <p:spPr>
          <a:xfrm>
            <a:off x="282216" y="2761567"/>
            <a:ext cx="323337" cy="71541"/>
          </a:xfrm>
          <a:custGeom>
            <a:avLst/>
            <a:gdLst/>
            <a:ahLst/>
            <a:cxnLst/>
            <a:rect l="l" t="t" r="r" b="b"/>
            <a:pathLst>
              <a:path w="10322" h="2194" extrusionOk="0">
                <a:moveTo>
                  <a:pt x="10057" y="1"/>
                </a:moveTo>
                <a:cubicBezTo>
                  <a:pt x="10095" y="114"/>
                  <a:pt x="10095" y="228"/>
                  <a:pt x="10095" y="341"/>
                </a:cubicBezTo>
                <a:cubicBezTo>
                  <a:pt x="10095" y="1022"/>
                  <a:pt x="9755" y="1589"/>
                  <a:pt x="9301" y="1589"/>
                </a:cubicBezTo>
                <a:lnTo>
                  <a:pt x="530" y="1589"/>
                </a:lnTo>
                <a:cubicBezTo>
                  <a:pt x="303" y="1589"/>
                  <a:pt x="114" y="1475"/>
                  <a:pt x="0" y="1248"/>
                </a:cubicBezTo>
                <a:lnTo>
                  <a:pt x="0" y="1248"/>
                </a:lnTo>
                <a:cubicBezTo>
                  <a:pt x="76" y="1778"/>
                  <a:pt x="340" y="2156"/>
                  <a:pt x="719" y="2194"/>
                </a:cubicBezTo>
                <a:lnTo>
                  <a:pt x="9528" y="2194"/>
                </a:lnTo>
                <a:cubicBezTo>
                  <a:pt x="9981" y="2194"/>
                  <a:pt x="10322" y="1627"/>
                  <a:pt x="10322" y="946"/>
                </a:cubicBezTo>
                <a:lnTo>
                  <a:pt x="10322" y="908"/>
                </a:lnTo>
                <a:cubicBezTo>
                  <a:pt x="10322" y="568"/>
                  <a:pt x="10208" y="228"/>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5"/>
          <p:cNvSpPr/>
          <p:nvPr/>
        </p:nvSpPr>
        <p:spPr>
          <a:xfrm>
            <a:off x="546317" y="3083338"/>
            <a:ext cx="79378" cy="131963"/>
          </a:xfrm>
          <a:custGeom>
            <a:avLst/>
            <a:gdLst/>
            <a:ahLst/>
            <a:cxnLst/>
            <a:rect l="l" t="t" r="r" b="b"/>
            <a:pathLst>
              <a:path w="2534" h="4047" extrusionOk="0">
                <a:moveTo>
                  <a:pt x="1286" y="1"/>
                </a:moveTo>
                <a:cubicBezTo>
                  <a:pt x="567" y="1"/>
                  <a:pt x="0" y="908"/>
                  <a:pt x="0" y="2004"/>
                </a:cubicBezTo>
                <a:cubicBezTo>
                  <a:pt x="0" y="3139"/>
                  <a:pt x="567" y="4046"/>
                  <a:pt x="1286" y="4046"/>
                </a:cubicBezTo>
                <a:cubicBezTo>
                  <a:pt x="1966" y="4046"/>
                  <a:pt x="2533" y="3139"/>
                  <a:pt x="2533" y="2004"/>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5"/>
          <p:cNvSpPr/>
          <p:nvPr/>
        </p:nvSpPr>
        <p:spPr>
          <a:xfrm>
            <a:off x="281025" y="3107989"/>
            <a:ext cx="324527" cy="8142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5"/>
          <p:cNvSpPr/>
          <p:nvPr/>
        </p:nvSpPr>
        <p:spPr>
          <a:xfrm>
            <a:off x="304707" y="318937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5"/>
          <p:cNvSpPr/>
          <p:nvPr/>
        </p:nvSpPr>
        <p:spPr>
          <a:xfrm>
            <a:off x="605521" y="3148683"/>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5"/>
          <p:cNvSpPr/>
          <p:nvPr/>
        </p:nvSpPr>
        <p:spPr>
          <a:xfrm>
            <a:off x="282216" y="3119108"/>
            <a:ext cx="323337" cy="70302"/>
          </a:xfrm>
          <a:custGeom>
            <a:avLst/>
            <a:gdLst/>
            <a:ahLst/>
            <a:cxnLst/>
            <a:rect l="l" t="t" r="r" b="b"/>
            <a:pathLst>
              <a:path w="10322" h="2156" extrusionOk="0">
                <a:moveTo>
                  <a:pt x="10057" y="0"/>
                </a:moveTo>
                <a:cubicBezTo>
                  <a:pt x="10095" y="113"/>
                  <a:pt x="10095" y="189"/>
                  <a:pt x="10095" y="302"/>
                </a:cubicBezTo>
                <a:cubicBezTo>
                  <a:pt x="10095" y="1021"/>
                  <a:pt x="9755" y="1550"/>
                  <a:pt x="9301" y="1550"/>
                </a:cubicBezTo>
                <a:lnTo>
                  <a:pt x="530" y="1550"/>
                </a:lnTo>
                <a:cubicBezTo>
                  <a:pt x="303" y="1550"/>
                  <a:pt x="114" y="1437"/>
                  <a:pt x="0" y="1248"/>
                </a:cubicBezTo>
                <a:lnTo>
                  <a:pt x="0" y="1248"/>
                </a:lnTo>
                <a:cubicBezTo>
                  <a:pt x="76" y="1739"/>
                  <a:pt x="340" y="2155"/>
                  <a:pt x="719" y="2155"/>
                </a:cubicBezTo>
                <a:lnTo>
                  <a:pt x="9528" y="2155"/>
                </a:lnTo>
                <a:cubicBezTo>
                  <a:pt x="9981" y="2155"/>
                  <a:pt x="10322" y="1588"/>
                  <a:pt x="10322" y="907"/>
                </a:cubicBezTo>
                <a:cubicBezTo>
                  <a:pt x="10322" y="529"/>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5"/>
          <p:cNvSpPr/>
          <p:nvPr/>
        </p:nvSpPr>
        <p:spPr>
          <a:xfrm>
            <a:off x="546317" y="3439640"/>
            <a:ext cx="79378" cy="131930"/>
          </a:xfrm>
          <a:custGeom>
            <a:avLst/>
            <a:gdLst/>
            <a:ahLst/>
            <a:cxnLst/>
            <a:rect l="l" t="t" r="r" b="b"/>
            <a:pathLst>
              <a:path w="2534" h="4046" extrusionOk="0">
                <a:moveTo>
                  <a:pt x="1286" y="0"/>
                </a:moveTo>
                <a:cubicBezTo>
                  <a:pt x="567" y="0"/>
                  <a:pt x="0" y="907"/>
                  <a:pt x="0" y="2042"/>
                </a:cubicBezTo>
                <a:cubicBezTo>
                  <a:pt x="0" y="3138"/>
                  <a:pt x="567" y="4045"/>
                  <a:pt x="1286" y="4045"/>
                </a:cubicBezTo>
                <a:cubicBezTo>
                  <a:pt x="1966" y="4045"/>
                  <a:pt x="2533" y="3138"/>
                  <a:pt x="2533" y="2042"/>
                </a:cubicBezTo>
                <a:cubicBezTo>
                  <a:pt x="2533" y="907"/>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5"/>
          <p:cNvSpPr/>
          <p:nvPr/>
        </p:nvSpPr>
        <p:spPr>
          <a:xfrm>
            <a:off x="281025" y="3465498"/>
            <a:ext cx="324527" cy="81421"/>
          </a:xfrm>
          <a:custGeom>
            <a:avLst/>
            <a:gdLst/>
            <a:ahLst/>
            <a:cxnLst/>
            <a:rect l="l" t="t" r="r" b="b"/>
            <a:pathLst>
              <a:path w="10360" h="2497" extrusionOk="0">
                <a:moveTo>
                  <a:pt x="794" y="1"/>
                </a:moveTo>
                <a:cubicBezTo>
                  <a:pt x="341" y="1"/>
                  <a:pt x="0" y="530"/>
                  <a:pt x="0" y="1249"/>
                </a:cubicBezTo>
                <a:cubicBezTo>
                  <a:pt x="0" y="1929"/>
                  <a:pt x="341" y="2496"/>
                  <a:pt x="794" y="2496"/>
                </a:cubicBezTo>
                <a:lnTo>
                  <a:pt x="9566" y="2496"/>
                </a:lnTo>
                <a:cubicBezTo>
                  <a:pt x="10019" y="2496"/>
                  <a:pt x="10360" y="1929"/>
                  <a:pt x="10360" y="1249"/>
                </a:cubicBezTo>
                <a:cubicBezTo>
                  <a:pt x="10360" y="530"/>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5"/>
          <p:cNvSpPr/>
          <p:nvPr/>
        </p:nvSpPr>
        <p:spPr>
          <a:xfrm>
            <a:off x="304707" y="3546886"/>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5"/>
          <p:cNvSpPr/>
          <p:nvPr/>
        </p:nvSpPr>
        <p:spPr>
          <a:xfrm>
            <a:off x="605521" y="3504953"/>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5"/>
          <p:cNvSpPr/>
          <p:nvPr/>
        </p:nvSpPr>
        <p:spPr>
          <a:xfrm>
            <a:off x="282216" y="3475378"/>
            <a:ext cx="323337" cy="71541"/>
          </a:xfrm>
          <a:custGeom>
            <a:avLst/>
            <a:gdLst/>
            <a:ahLst/>
            <a:cxnLst/>
            <a:rect l="l" t="t" r="r" b="b"/>
            <a:pathLst>
              <a:path w="10322" h="2194" extrusionOk="0">
                <a:moveTo>
                  <a:pt x="10057" y="0"/>
                </a:moveTo>
                <a:lnTo>
                  <a:pt x="10057" y="0"/>
                </a:ln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6"/>
                </a:cubicBezTo>
                <a:lnTo>
                  <a:pt x="10322" y="908"/>
                </a:lnTo>
                <a:cubicBezTo>
                  <a:pt x="10322" y="568"/>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5"/>
          <p:cNvSpPr/>
          <p:nvPr/>
        </p:nvSpPr>
        <p:spPr>
          <a:xfrm>
            <a:off x="546317" y="3795909"/>
            <a:ext cx="79378" cy="133169"/>
          </a:xfrm>
          <a:custGeom>
            <a:avLst/>
            <a:gdLst/>
            <a:ahLst/>
            <a:cxnLst/>
            <a:rect l="l" t="t" r="r" b="b"/>
            <a:pathLst>
              <a:path w="2534" h="4084" extrusionOk="0">
                <a:moveTo>
                  <a:pt x="1286" y="0"/>
                </a:moveTo>
                <a:cubicBezTo>
                  <a:pt x="567" y="0"/>
                  <a:pt x="0" y="908"/>
                  <a:pt x="0" y="2042"/>
                </a:cubicBezTo>
                <a:cubicBezTo>
                  <a:pt x="0" y="3176"/>
                  <a:pt x="567" y="4084"/>
                  <a:pt x="1286" y="4084"/>
                </a:cubicBezTo>
                <a:cubicBezTo>
                  <a:pt x="1966" y="4084"/>
                  <a:pt x="2533" y="3176"/>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5"/>
          <p:cNvSpPr/>
          <p:nvPr/>
        </p:nvSpPr>
        <p:spPr>
          <a:xfrm>
            <a:off x="281025" y="3821800"/>
            <a:ext cx="324527" cy="81388"/>
          </a:xfrm>
          <a:custGeom>
            <a:avLst/>
            <a:gdLst/>
            <a:ahLst/>
            <a:cxnLst/>
            <a:rect l="l" t="t" r="r" b="b"/>
            <a:pathLst>
              <a:path w="10360" h="2496" extrusionOk="0">
                <a:moveTo>
                  <a:pt x="794" y="0"/>
                </a:moveTo>
                <a:cubicBezTo>
                  <a:pt x="341" y="0"/>
                  <a:pt x="0" y="567"/>
                  <a:pt x="0" y="1248"/>
                </a:cubicBezTo>
                <a:cubicBezTo>
                  <a:pt x="0" y="1929"/>
                  <a:pt x="341" y="2496"/>
                  <a:pt x="794" y="2496"/>
                </a:cubicBezTo>
                <a:lnTo>
                  <a:pt x="9566" y="2496"/>
                </a:lnTo>
                <a:cubicBezTo>
                  <a:pt x="10019" y="2496"/>
                  <a:pt x="10360" y="1929"/>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5"/>
          <p:cNvSpPr/>
          <p:nvPr/>
        </p:nvSpPr>
        <p:spPr>
          <a:xfrm>
            <a:off x="304707" y="3903155"/>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5"/>
          <p:cNvSpPr/>
          <p:nvPr/>
        </p:nvSpPr>
        <p:spPr>
          <a:xfrm>
            <a:off x="605521" y="3862494"/>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5"/>
          <p:cNvSpPr/>
          <p:nvPr/>
        </p:nvSpPr>
        <p:spPr>
          <a:xfrm>
            <a:off x="282216" y="3832886"/>
            <a:ext cx="323337" cy="70302"/>
          </a:xfrm>
          <a:custGeom>
            <a:avLst/>
            <a:gdLst/>
            <a:ahLst/>
            <a:cxnLst/>
            <a:rect l="l" t="t" r="r" b="b"/>
            <a:pathLst>
              <a:path w="10322" h="2156" extrusionOk="0">
                <a:moveTo>
                  <a:pt x="10057" y="1"/>
                </a:moveTo>
                <a:lnTo>
                  <a:pt x="10057" y="1"/>
                </a:lnTo>
                <a:cubicBezTo>
                  <a:pt x="10095" y="76"/>
                  <a:pt x="10095" y="190"/>
                  <a:pt x="10095" y="303"/>
                </a:cubicBezTo>
                <a:cubicBezTo>
                  <a:pt x="10095" y="984"/>
                  <a:pt x="9755" y="1551"/>
                  <a:pt x="9301" y="1551"/>
                </a:cubicBezTo>
                <a:lnTo>
                  <a:pt x="530" y="1551"/>
                </a:lnTo>
                <a:cubicBezTo>
                  <a:pt x="303" y="1551"/>
                  <a:pt x="114" y="1437"/>
                  <a:pt x="0" y="1210"/>
                </a:cubicBezTo>
                <a:lnTo>
                  <a:pt x="0" y="1210"/>
                </a:lnTo>
                <a:cubicBezTo>
                  <a:pt x="76" y="1740"/>
                  <a:pt x="340" y="2118"/>
                  <a:pt x="719" y="2156"/>
                </a:cubicBezTo>
                <a:lnTo>
                  <a:pt x="9528" y="2156"/>
                </a:lnTo>
                <a:cubicBezTo>
                  <a:pt x="9981" y="2156"/>
                  <a:pt x="10322" y="1589"/>
                  <a:pt x="10322" y="908"/>
                </a:cubicBezTo>
                <a:cubicBezTo>
                  <a:pt x="10322" y="530"/>
                  <a:pt x="10208" y="227"/>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5"/>
          <p:cNvSpPr/>
          <p:nvPr/>
        </p:nvSpPr>
        <p:spPr>
          <a:xfrm>
            <a:off x="546317" y="4153418"/>
            <a:ext cx="79378" cy="131963"/>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5"/>
          <p:cNvSpPr/>
          <p:nvPr/>
        </p:nvSpPr>
        <p:spPr>
          <a:xfrm>
            <a:off x="281025" y="4178069"/>
            <a:ext cx="324527" cy="82627"/>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5"/>
          <p:cNvSpPr/>
          <p:nvPr/>
        </p:nvSpPr>
        <p:spPr>
          <a:xfrm>
            <a:off x="304707" y="4260664"/>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5"/>
          <p:cNvSpPr/>
          <p:nvPr/>
        </p:nvSpPr>
        <p:spPr>
          <a:xfrm>
            <a:off x="605521" y="4218763"/>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5"/>
          <p:cNvSpPr/>
          <p:nvPr/>
        </p:nvSpPr>
        <p:spPr>
          <a:xfrm>
            <a:off x="282216" y="4189188"/>
            <a:ext cx="323337" cy="71508"/>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5"/>
          <p:cNvSpPr/>
          <p:nvPr/>
        </p:nvSpPr>
        <p:spPr>
          <a:xfrm>
            <a:off x="282216" y="977708"/>
            <a:ext cx="323337" cy="71541"/>
          </a:xfrm>
          <a:custGeom>
            <a:avLst/>
            <a:gdLst/>
            <a:ahLst/>
            <a:cxnLst/>
            <a:rect l="l" t="t" r="r" b="b"/>
            <a:pathLst>
              <a:path w="10322" h="2194" extrusionOk="0">
                <a:moveTo>
                  <a:pt x="10057" y="0"/>
                </a:move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5"/>
                </a:cubicBezTo>
                <a:lnTo>
                  <a:pt x="10322" y="908"/>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5"/>
          <p:cNvSpPr/>
          <p:nvPr/>
        </p:nvSpPr>
        <p:spPr>
          <a:xfrm rot="-9553842" flipH="1">
            <a:off x="7092523" y="4442645"/>
            <a:ext cx="60324" cy="43049"/>
          </a:xfrm>
          <a:custGeom>
            <a:avLst/>
            <a:gdLst/>
            <a:ahLst/>
            <a:cxnLst/>
            <a:rect l="l" t="t" r="r" b="b"/>
            <a:pathLst>
              <a:path w="2413" h="1722" extrusionOk="0">
                <a:moveTo>
                  <a:pt x="1429" y="1"/>
                </a:moveTo>
                <a:cubicBezTo>
                  <a:pt x="1351" y="1"/>
                  <a:pt x="1268" y="12"/>
                  <a:pt x="1179" y="34"/>
                </a:cubicBezTo>
                <a:cubicBezTo>
                  <a:pt x="1156" y="33"/>
                  <a:pt x="1133" y="32"/>
                  <a:pt x="1110" y="32"/>
                </a:cubicBezTo>
                <a:cubicBezTo>
                  <a:pt x="20" y="32"/>
                  <a:pt x="1" y="1722"/>
                  <a:pt x="1114" y="1722"/>
                </a:cubicBezTo>
                <a:cubicBezTo>
                  <a:pt x="1159" y="1722"/>
                  <a:pt x="1206" y="1719"/>
                  <a:pt x="1254" y="1714"/>
                </a:cubicBezTo>
                <a:cubicBezTo>
                  <a:pt x="2412" y="1575"/>
                  <a:pt x="2372" y="1"/>
                  <a:pt x="14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5"/>
          <p:cNvSpPr/>
          <p:nvPr/>
        </p:nvSpPr>
        <p:spPr>
          <a:xfrm flipH="1">
            <a:off x="7896448" y="4016875"/>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4" name="Google Shape;414;p5"/>
          <p:cNvGrpSpPr/>
          <p:nvPr/>
        </p:nvGrpSpPr>
        <p:grpSpPr>
          <a:xfrm flipH="1">
            <a:off x="7593548" y="4264900"/>
            <a:ext cx="444275" cy="398525"/>
            <a:chOff x="2495125" y="2142250"/>
            <a:chExt cx="444275" cy="398525"/>
          </a:xfrm>
        </p:grpSpPr>
        <p:sp>
          <p:nvSpPr>
            <p:cNvPr id="415" name="Google Shape;415;p5"/>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5"/>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7" name="Google Shape;417;p5"/>
          <p:cNvSpPr/>
          <p:nvPr/>
        </p:nvSpPr>
        <p:spPr>
          <a:xfrm rot="6561106" flipH="1">
            <a:off x="293796" y="109886"/>
            <a:ext cx="794710" cy="686759"/>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18"/>
        <p:cNvGrpSpPr/>
        <p:nvPr/>
      </p:nvGrpSpPr>
      <p:grpSpPr>
        <a:xfrm>
          <a:off x="0" y="0"/>
          <a:ext cx="0" cy="0"/>
          <a:chOff x="0" y="0"/>
          <a:chExt cx="0" cy="0"/>
        </a:xfrm>
      </p:grpSpPr>
      <p:sp>
        <p:nvSpPr>
          <p:cNvPr id="419" name="Google Shape;419;p6"/>
          <p:cNvSpPr/>
          <p:nvPr/>
        </p:nvSpPr>
        <p:spPr>
          <a:xfrm>
            <a:off x="395925" y="291324"/>
            <a:ext cx="8336062"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6"/>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6"/>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2" name="Google Shape;422;p6"/>
          <p:cNvGrpSpPr/>
          <p:nvPr/>
        </p:nvGrpSpPr>
        <p:grpSpPr>
          <a:xfrm>
            <a:off x="8341543" y="2282008"/>
            <a:ext cx="569676" cy="380612"/>
            <a:chOff x="8341543" y="2282008"/>
            <a:chExt cx="569676" cy="380612"/>
          </a:xfrm>
        </p:grpSpPr>
        <p:sp>
          <p:nvSpPr>
            <p:cNvPr id="423" name="Google Shape;423;p6"/>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6"/>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5" name="Google Shape;425;p6"/>
          <p:cNvGrpSpPr/>
          <p:nvPr/>
        </p:nvGrpSpPr>
        <p:grpSpPr>
          <a:xfrm>
            <a:off x="8341543" y="1721094"/>
            <a:ext cx="569676" cy="380612"/>
            <a:chOff x="8341543" y="1721094"/>
            <a:chExt cx="569676" cy="380612"/>
          </a:xfrm>
        </p:grpSpPr>
        <p:sp>
          <p:nvSpPr>
            <p:cNvPr id="426" name="Google Shape;426;p6"/>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6"/>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8" name="Google Shape;428;p6"/>
          <p:cNvGrpSpPr/>
          <p:nvPr/>
        </p:nvGrpSpPr>
        <p:grpSpPr>
          <a:xfrm>
            <a:off x="8346273" y="1183592"/>
            <a:ext cx="568486" cy="388014"/>
            <a:chOff x="8346273" y="1183592"/>
            <a:chExt cx="568486" cy="388014"/>
          </a:xfrm>
        </p:grpSpPr>
        <p:sp>
          <p:nvSpPr>
            <p:cNvPr id="429" name="Google Shape;429;p6"/>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6"/>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1" name="Google Shape;431;p6"/>
          <p:cNvGrpSpPr/>
          <p:nvPr/>
        </p:nvGrpSpPr>
        <p:grpSpPr>
          <a:xfrm>
            <a:off x="8341543" y="606635"/>
            <a:ext cx="569676" cy="388014"/>
            <a:chOff x="8341543" y="606635"/>
            <a:chExt cx="569676" cy="388014"/>
          </a:xfrm>
        </p:grpSpPr>
        <p:sp>
          <p:nvSpPr>
            <p:cNvPr id="432" name="Google Shape;432;p6"/>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6"/>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 name="Google Shape;434;p6"/>
          <p:cNvGrpSpPr/>
          <p:nvPr/>
        </p:nvGrpSpPr>
        <p:grpSpPr>
          <a:xfrm>
            <a:off x="8341543" y="2842933"/>
            <a:ext cx="569676" cy="380612"/>
            <a:chOff x="8341543" y="2282008"/>
            <a:chExt cx="569676" cy="380612"/>
          </a:xfrm>
        </p:grpSpPr>
        <p:sp>
          <p:nvSpPr>
            <p:cNvPr id="435" name="Google Shape;435;p6"/>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6"/>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7" name="Google Shape;437;p6"/>
          <p:cNvGrpSpPr/>
          <p:nvPr/>
        </p:nvGrpSpPr>
        <p:grpSpPr>
          <a:xfrm>
            <a:off x="8341543" y="3403858"/>
            <a:ext cx="569676" cy="380612"/>
            <a:chOff x="8341543" y="2282008"/>
            <a:chExt cx="569676" cy="380612"/>
          </a:xfrm>
        </p:grpSpPr>
        <p:sp>
          <p:nvSpPr>
            <p:cNvPr id="438" name="Google Shape;438;p6"/>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6"/>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0" name="Google Shape;440;p6"/>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6"/>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6"/>
          <p:cNvSpPr/>
          <p:nvPr/>
        </p:nvSpPr>
        <p:spPr>
          <a:xfrm>
            <a:off x="546317" y="941938"/>
            <a:ext cx="79378" cy="131963"/>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6"/>
          <p:cNvSpPr/>
          <p:nvPr/>
        </p:nvSpPr>
        <p:spPr>
          <a:xfrm>
            <a:off x="281025" y="966589"/>
            <a:ext cx="324527" cy="82660"/>
          </a:xfrm>
          <a:custGeom>
            <a:avLst/>
            <a:gdLst/>
            <a:ahLst/>
            <a:cxnLst/>
            <a:rect l="l" t="t" r="r" b="b"/>
            <a:pathLst>
              <a:path w="10360" h="2535"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6"/>
          <p:cNvSpPr/>
          <p:nvPr/>
        </p:nvSpPr>
        <p:spPr>
          <a:xfrm>
            <a:off x="304707" y="104921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6"/>
          <p:cNvSpPr/>
          <p:nvPr/>
        </p:nvSpPr>
        <p:spPr>
          <a:xfrm>
            <a:off x="605521" y="1007283"/>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6"/>
          <p:cNvSpPr/>
          <p:nvPr/>
        </p:nvSpPr>
        <p:spPr>
          <a:xfrm>
            <a:off x="546317" y="1298240"/>
            <a:ext cx="79378" cy="133169"/>
          </a:xfrm>
          <a:custGeom>
            <a:avLst/>
            <a:gdLst/>
            <a:ahLst/>
            <a:cxnLst/>
            <a:rect l="l" t="t" r="r" b="b"/>
            <a:pathLst>
              <a:path w="2534" h="4084" extrusionOk="0">
                <a:moveTo>
                  <a:pt x="1286" y="0"/>
                </a:moveTo>
                <a:cubicBezTo>
                  <a:pt x="567" y="0"/>
                  <a:pt x="0" y="908"/>
                  <a:pt x="0" y="2042"/>
                </a:cubicBezTo>
                <a:cubicBezTo>
                  <a:pt x="0" y="3176"/>
                  <a:pt x="567" y="4083"/>
                  <a:pt x="1286" y="4083"/>
                </a:cubicBezTo>
                <a:cubicBezTo>
                  <a:pt x="1966" y="4083"/>
                  <a:pt x="2533" y="3176"/>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6"/>
          <p:cNvSpPr/>
          <p:nvPr/>
        </p:nvSpPr>
        <p:spPr>
          <a:xfrm>
            <a:off x="281025" y="1324130"/>
            <a:ext cx="324527" cy="81388"/>
          </a:xfrm>
          <a:custGeom>
            <a:avLst/>
            <a:gdLst/>
            <a:ahLst/>
            <a:cxnLst/>
            <a:rect l="l" t="t" r="r" b="b"/>
            <a:pathLst>
              <a:path w="10360" h="2496" extrusionOk="0">
                <a:moveTo>
                  <a:pt x="794" y="0"/>
                </a:moveTo>
                <a:cubicBezTo>
                  <a:pt x="341" y="0"/>
                  <a:pt x="0" y="567"/>
                  <a:pt x="0" y="1248"/>
                </a:cubicBezTo>
                <a:cubicBezTo>
                  <a:pt x="0" y="1928"/>
                  <a:pt x="341" y="2495"/>
                  <a:pt x="794" y="2495"/>
                </a:cubicBezTo>
                <a:lnTo>
                  <a:pt x="9566" y="2495"/>
                </a:lnTo>
                <a:cubicBezTo>
                  <a:pt x="10019" y="2495"/>
                  <a:pt x="10360" y="1928"/>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6"/>
          <p:cNvSpPr/>
          <p:nvPr/>
        </p:nvSpPr>
        <p:spPr>
          <a:xfrm>
            <a:off x="304707" y="1405486"/>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6"/>
          <p:cNvSpPr/>
          <p:nvPr/>
        </p:nvSpPr>
        <p:spPr>
          <a:xfrm>
            <a:off x="605521" y="1364792"/>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6"/>
          <p:cNvSpPr/>
          <p:nvPr/>
        </p:nvSpPr>
        <p:spPr>
          <a:xfrm>
            <a:off x="282216" y="1335217"/>
            <a:ext cx="323337" cy="70302"/>
          </a:xfrm>
          <a:custGeom>
            <a:avLst/>
            <a:gdLst/>
            <a:ahLst/>
            <a:cxnLst/>
            <a:rect l="l" t="t" r="r" b="b"/>
            <a:pathLst>
              <a:path w="10322" h="2156" extrusionOk="0">
                <a:moveTo>
                  <a:pt x="10057" y="0"/>
                </a:moveTo>
                <a:lnTo>
                  <a:pt x="10057" y="0"/>
                </a:lnTo>
                <a:cubicBezTo>
                  <a:pt x="10095" y="76"/>
                  <a:pt x="10095" y="190"/>
                  <a:pt x="10095" y="303"/>
                </a:cubicBezTo>
                <a:cubicBezTo>
                  <a:pt x="10095" y="983"/>
                  <a:pt x="9755" y="1551"/>
                  <a:pt x="9301" y="1551"/>
                </a:cubicBezTo>
                <a:lnTo>
                  <a:pt x="530" y="1551"/>
                </a:lnTo>
                <a:cubicBezTo>
                  <a:pt x="303" y="1551"/>
                  <a:pt x="114" y="1437"/>
                  <a:pt x="0" y="1210"/>
                </a:cubicBezTo>
                <a:lnTo>
                  <a:pt x="0" y="1210"/>
                </a:lnTo>
                <a:cubicBezTo>
                  <a:pt x="76" y="1740"/>
                  <a:pt x="378" y="2118"/>
                  <a:pt x="719" y="2155"/>
                </a:cubicBezTo>
                <a:lnTo>
                  <a:pt x="9528" y="2155"/>
                </a:lnTo>
                <a:cubicBezTo>
                  <a:pt x="9981" y="2155"/>
                  <a:pt x="10322" y="1588"/>
                  <a:pt x="10322" y="908"/>
                </a:cubicBezTo>
                <a:cubicBezTo>
                  <a:pt x="10322" y="530"/>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6"/>
          <p:cNvSpPr/>
          <p:nvPr/>
        </p:nvSpPr>
        <p:spPr>
          <a:xfrm>
            <a:off x="546317" y="1655749"/>
            <a:ext cx="79378" cy="131930"/>
          </a:xfrm>
          <a:custGeom>
            <a:avLst/>
            <a:gdLst/>
            <a:ahLst/>
            <a:cxnLst/>
            <a:rect l="l" t="t" r="r" b="b"/>
            <a:pathLst>
              <a:path w="2534" h="4046" extrusionOk="0">
                <a:moveTo>
                  <a:pt x="1286" y="0"/>
                </a:moveTo>
                <a:cubicBezTo>
                  <a:pt x="567" y="0"/>
                  <a:pt x="0" y="908"/>
                  <a:pt x="0" y="2004"/>
                </a:cubicBezTo>
                <a:cubicBezTo>
                  <a:pt x="0" y="3138"/>
                  <a:pt x="567" y="4046"/>
                  <a:pt x="1286" y="4046"/>
                </a:cubicBezTo>
                <a:cubicBezTo>
                  <a:pt x="1966" y="4046"/>
                  <a:pt x="2533" y="3138"/>
                  <a:pt x="2533" y="2004"/>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6"/>
          <p:cNvSpPr/>
          <p:nvPr/>
        </p:nvSpPr>
        <p:spPr>
          <a:xfrm>
            <a:off x="281025" y="1680400"/>
            <a:ext cx="324527" cy="82627"/>
          </a:xfrm>
          <a:custGeom>
            <a:avLst/>
            <a:gdLst/>
            <a:ahLst/>
            <a:cxnLst/>
            <a:rect l="l" t="t" r="r" b="b"/>
            <a:pathLst>
              <a:path w="10360" h="2534" extrusionOk="0">
                <a:moveTo>
                  <a:pt x="794" y="1"/>
                </a:moveTo>
                <a:cubicBezTo>
                  <a:pt x="341" y="1"/>
                  <a:pt x="0" y="568"/>
                  <a:pt x="0" y="1248"/>
                </a:cubicBezTo>
                <a:cubicBezTo>
                  <a:pt x="0" y="1967"/>
                  <a:pt x="341" y="2534"/>
                  <a:pt x="794" y="2534"/>
                </a:cubicBezTo>
                <a:lnTo>
                  <a:pt x="9566" y="2534"/>
                </a:lnTo>
                <a:cubicBezTo>
                  <a:pt x="10019" y="2534"/>
                  <a:pt x="10360" y="1967"/>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6"/>
          <p:cNvSpPr/>
          <p:nvPr/>
        </p:nvSpPr>
        <p:spPr>
          <a:xfrm>
            <a:off x="304707" y="1761756"/>
            <a:ext cx="32014" cy="1272"/>
          </a:xfrm>
          <a:custGeom>
            <a:avLst/>
            <a:gdLst/>
            <a:ahLst/>
            <a:cxnLst/>
            <a:rect l="l" t="t" r="r" b="b"/>
            <a:pathLst>
              <a:path w="1022" h="39" extrusionOk="0">
                <a:moveTo>
                  <a:pt x="1021" y="39"/>
                </a:moveTo>
                <a:lnTo>
                  <a:pt x="38" y="39"/>
                </a:lnTo>
                <a:cubicBezTo>
                  <a:pt x="38" y="39"/>
                  <a:pt x="38" y="39"/>
                  <a:pt x="38" y="39"/>
                </a:cubicBezTo>
                <a:cubicBezTo>
                  <a:pt x="38" y="39"/>
                  <a:pt x="38" y="39"/>
                  <a:pt x="38" y="39"/>
                </a:cubicBezTo>
                <a:lnTo>
                  <a:pt x="1021" y="39"/>
                </a:lnTo>
                <a:lnTo>
                  <a:pt x="1021" y="39"/>
                </a:lnTo>
                <a:close/>
                <a:moveTo>
                  <a:pt x="1" y="39"/>
                </a:moveTo>
                <a:lnTo>
                  <a:pt x="1" y="39"/>
                </a:lnTo>
                <a:lnTo>
                  <a:pt x="1" y="39"/>
                </a:lnTo>
                <a:close/>
                <a:moveTo>
                  <a:pt x="1" y="39"/>
                </a:moveTo>
                <a:lnTo>
                  <a:pt x="1" y="39"/>
                </a:lnTo>
                <a:lnTo>
                  <a:pt x="1" y="39"/>
                </a:lnTo>
                <a:close/>
                <a:moveTo>
                  <a:pt x="1" y="39"/>
                </a:moveTo>
                <a:lnTo>
                  <a:pt x="1" y="39"/>
                </a:lnTo>
                <a:lnTo>
                  <a:pt x="1" y="39"/>
                </a:lnTo>
                <a:close/>
                <a:moveTo>
                  <a:pt x="1" y="39"/>
                </a:moveTo>
                <a:cubicBezTo>
                  <a:pt x="1" y="39"/>
                  <a:pt x="1" y="39"/>
                  <a:pt x="1" y="1"/>
                </a:cubicBezTo>
                <a:cubicBezTo>
                  <a:pt x="1" y="39"/>
                  <a:pt x="1" y="39"/>
                  <a:pt x="1" y="39"/>
                </a:cubicBez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6"/>
          <p:cNvSpPr/>
          <p:nvPr/>
        </p:nvSpPr>
        <p:spPr>
          <a:xfrm>
            <a:off x="605521" y="1721094"/>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6"/>
          <p:cNvSpPr/>
          <p:nvPr/>
        </p:nvSpPr>
        <p:spPr>
          <a:xfrm>
            <a:off x="282216" y="1691487"/>
            <a:ext cx="323337" cy="71541"/>
          </a:xfrm>
          <a:custGeom>
            <a:avLst/>
            <a:gdLst/>
            <a:ahLst/>
            <a:cxnLst/>
            <a:rect l="l" t="t" r="r" b="b"/>
            <a:pathLst>
              <a:path w="10322" h="2194" extrusionOk="0">
                <a:moveTo>
                  <a:pt x="10057" y="1"/>
                </a:moveTo>
                <a:cubicBezTo>
                  <a:pt x="10095" y="114"/>
                  <a:pt x="10095" y="228"/>
                  <a:pt x="10095" y="303"/>
                </a:cubicBezTo>
                <a:cubicBezTo>
                  <a:pt x="10095" y="1022"/>
                  <a:pt x="9755" y="1589"/>
                  <a:pt x="9301" y="1589"/>
                </a:cubicBezTo>
                <a:lnTo>
                  <a:pt x="530" y="1589"/>
                </a:lnTo>
                <a:cubicBezTo>
                  <a:pt x="303" y="1589"/>
                  <a:pt x="114" y="1438"/>
                  <a:pt x="0" y="1249"/>
                </a:cubicBezTo>
                <a:lnTo>
                  <a:pt x="0" y="1249"/>
                </a:lnTo>
                <a:cubicBezTo>
                  <a:pt x="76" y="1740"/>
                  <a:pt x="340" y="2156"/>
                  <a:pt x="719" y="2156"/>
                </a:cubicBezTo>
                <a:cubicBezTo>
                  <a:pt x="719" y="2194"/>
                  <a:pt x="719" y="2194"/>
                  <a:pt x="719" y="2194"/>
                </a:cubicBezTo>
                <a:lnTo>
                  <a:pt x="9528" y="2194"/>
                </a:lnTo>
                <a:cubicBezTo>
                  <a:pt x="9981" y="2194"/>
                  <a:pt x="10322" y="1627"/>
                  <a:pt x="10322" y="908"/>
                </a:cubicBezTo>
                <a:cubicBezTo>
                  <a:pt x="10322" y="568"/>
                  <a:pt x="10208" y="228"/>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6"/>
          <p:cNvSpPr/>
          <p:nvPr/>
        </p:nvSpPr>
        <p:spPr>
          <a:xfrm>
            <a:off x="546317" y="2012018"/>
            <a:ext cx="79378" cy="133202"/>
          </a:xfrm>
          <a:custGeom>
            <a:avLst/>
            <a:gdLst/>
            <a:ahLst/>
            <a:cxnLst/>
            <a:rect l="l" t="t" r="r" b="b"/>
            <a:pathLst>
              <a:path w="2534" h="4085" extrusionOk="0">
                <a:moveTo>
                  <a:pt x="1286" y="1"/>
                </a:moveTo>
                <a:cubicBezTo>
                  <a:pt x="567" y="1"/>
                  <a:pt x="0" y="908"/>
                  <a:pt x="0" y="2042"/>
                </a:cubicBezTo>
                <a:cubicBezTo>
                  <a:pt x="0" y="3177"/>
                  <a:pt x="567" y="4084"/>
                  <a:pt x="1286" y="4084"/>
                </a:cubicBezTo>
                <a:cubicBezTo>
                  <a:pt x="1966" y="4084"/>
                  <a:pt x="2533" y="3177"/>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6"/>
          <p:cNvSpPr/>
          <p:nvPr/>
        </p:nvSpPr>
        <p:spPr>
          <a:xfrm>
            <a:off x="281025" y="2037909"/>
            <a:ext cx="324527" cy="8142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6"/>
          <p:cNvSpPr/>
          <p:nvPr/>
        </p:nvSpPr>
        <p:spPr>
          <a:xfrm>
            <a:off x="304707" y="211929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6"/>
          <p:cNvSpPr/>
          <p:nvPr/>
        </p:nvSpPr>
        <p:spPr>
          <a:xfrm>
            <a:off x="605521" y="2077364"/>
            <a:ext cx="31" cy="1272"/>
          </a:xfrm>
          <a:custGeom>
            <a:avLst/>
            <a:gdLst/>
            <a:ahLst/>
            <a:cxnLst/>
            <a:rect l="l" t="t" r="r" b="b"/>
            <a:pathLst>
              <a:path w="1" h="39" extrusionOk="0">
                <a:moveTo>
                  <a:pt x="1" y="38"/>
                </a:moveTo>
                <a:lnTo>
                  <a:pt x="1" y="38"/>
                </a:lnTo>
                <a:lnTo>
                  <a:pt x="1" y="38"/>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6"/>
          <p:cNvSpPr/>
          <p:nvPr/>
        </p:nvSpPr>
        <p:spPr>
          <a:xfrm>
            <a:off x="282216" y="2049028"/>
            <a:ext cx="323337" cy="70302"/>
          </a:xfrm>
          <a:custGeom>
            <a:avLst/>
            <a:gdLst/>
            <a:ahLst/>
            <a:cxnLst/>
            <a:rect l="l" t="t" r="r" b="b"/>
            <a:pathLst>
              <a:path w="10322" h="2156" extrusionOk="0">
                <a:moveTo>
                  <a:pt x="10057" y="0"/>
                </a:moveTo>
                <a:cubicBezTo>
                  <a:pt x="10095" y="76"/>
                  <a:pt x="10095" y="189"/>
                  <a:pt x="10095" y="303"/>
                </a:cubicBezTo>
                <a:cubicBezTo>
                  <a:pt x="10095" y="983"/>
                  <a:pt x="9755" y="1550"/>
                  <a:pt x="9301" y="1550"/>
                </a:cubicBezTo>
                <a:lnTo>
                  <a:pt x="530" y="1550"/>
                </a:lnTo>
                <a:cubicBezTo>
                  <a:pt x="303" y="1550"/>
                  <a:pt x="114" y="1437"/>
                  <a:pt x="0" y="1210"/>
                </a:cubicBezTo>
                <a:lnTo>
                  <a:pt x="0" y="1210"/>
                </a:lnTo>
                <a:cubicBezTo>
                  <a:pt x="76" y="1739"/>
                  <a:pt x="340" y="2117"/>
                  <a:pt x="719" y="2155"/>
                </a:cubicBezTo>
                <a:lnTo>
                  <a:pt x="9528" y="2155"/>
                </a:lnTo>
                <a:cubicBezTo>
                  <a:pt x="9981" y="2155"/>
                  <a:pt x="10322" y="1588"/>
                  <a:pt x="10322" y="907"/>
                </a:cubicBezTo>
                <a:lnTo>
                  <a:pt x="10322" y="870"/>
                </a:lnTo>
                <a:cubicBezTo>
                  <a:pt x="10322" y="529"/>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6"/>
          <p:cNvSpPr/>
          <p:nvPr/>
        </p:nvSpPr>
        <p:spPr>
          <a:xfrm>
            <a:off x="546317" y="2369560"/>
            <a:ext cx="79378" cy="131930"/>
          </a:xfrm>
          <a:custGeom>
            <a:avLst/>
            <a:gdLst/>
            <a:ahLst/>
            <a:cxnLst/>
            <a:rect l="l" t="t" r="r" b="b"/>
            <a:pathLst>
              <a:path w="2534" h="4046" extrusionOk="0">
                <a:moveTo>
                  <a:pt x="1286" y="0"/>
                </a:moveTo>
                <a:cubicBezTo>
                  <a:pt x="567" y="0"/>
                  <a:pt x="0" y="907"/>
                  <a:pt x="0" y="2004"/>
                </a:cubicBezTo>
                <a:cubicBezTo>
                  <a:pt x="0" y="3138"/>
                  <a:pt x="567" y="4045"/>
                  <a:pt x="1286" y="4045"/>
                </a:cubicBezTo>
                <a:cubicBezTo>
                  <a:pt x="1966" y="4045"/>
                  <a:pt x="2533" y="3138"/>
                  <a:pt x="2533" y="2004"/>
                </a:cubicBezTo>
                <a:cubicBezTo>
                  <a:pt x="2533" y="907"/>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6"/>
          <p:cNvSpPr/>
          <p:nvPr/>
        </p:nvSpPr>
        <p:spPr>
          <a:xfrm>
            <a:off x="281025" y="2394211"/>
            <a:ext cx="324527" cy="81388"/>
          </a:xfrm>
          <a:custGeom>
            <a:avLst/>
            <a:gdLst/>
            <a:ahLst/>
            <a:cxnLst/>
            <a:rect l="l" t="t" r="r" b="b"/>
            <a:pathLst>
              <a:path w="10360" h="2496" extrusionOk="0">
                <a:moveTo>
                  <a:pt x="794" y="0"/>
                </a:moveTo>
                <a:cubicBezTo>
                  <a:pt x="341" y="0"/>
                  <a:pt x="0" y="567"/>
                  <a:pt x="0" y="1248"/>
                </a:cubicBezTo>
                <a:cubicBezTo>
                  <a:pt x="0" y="1966"/>
                  <a:pt x="341" y="2495"/>
                  <a:pt x="794" y="2495"/>
                </a:cubicBezTo>
                <a:lnTo>
                  <a:pt x="9566" y="2495"/>
                </a:lnTo>
                <a:cubicBezTo>
                  <a:pt x="10019" y="2495"/>
                  <a:pt x="10360" y="1966"/>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6"/>
          <p:cNvSpPr/>
          <p:nvPr/>
        </p:nvSpPr>
        <p:spPr>
          <a:xfrm>
            <a:off x="304707" y="247556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6"/>
          <p:cNvSpPr/>
          <p:nvPr/>
        </p:nvSpPr>
        <p:spPr>
          <a:xfrm>
            <a:off x="605521" y="2434872"/>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6"/>
          <p:cNvSpPr/>
          <p:nvPr/>
        </p:nvSpPr>
        <p:spPr>
          <a:xfrm>
            <a:off x="282216" y="2405297"/>
            <a:ext cx="323337" cy="70302"/>
          </a:xfrm>
          <a:custGeom>
            <a:avLst/>
            <a:gdLst/>
            <a:ahLst/>
            <a:cxnLst/>
            <a:rect l="l" t="t" r="r" b="b"/>
            <a:pathLst>
              <a:path w="10322" h="2156" extrusionOk="0">
                <a:moveTo>
                  <a:pt x="10057" y="0"/>
                </a:moveTo>
                <a:cubicBezTo>
                  <a:pt x="10095" y="114"/>
                  <a:pt x="10095" y="189"/>
                  <a:pt x="10095" y="303"/>
                </a:cubicBezTo>
                <a:cubicBezTo>
                  <a:pt x="10095" y="1021"/>
                  <a:pt x="9755" y="1551"/>
                  <a:pt x="9301" y="1551"/>
                </a:cubicBezTo>
                <a:lnTo>
                  <a:pt x="530" y="1551"/>
                </a:lnTo>
                <a:cubicBezTo>
                  <a:pt x="303" y="1551"/>
                  <a:pt x="114" y="1437"/>
                  <a:pt x="0" y="1248"/>
                </a:cubicBezTo>
                <a:lnTo>
                  <a:pt x="0" y="1248"/>
                </a:lnTo>
                <a:cubicBezTo>
                  <a:pt x="76" y="1777"/>
                  <a:pt x="378" y="2155"/>
                  <a:pt x="719" y="2155"/>
                </a:cubicBezTo>
                <a:lnTo>
                  <a:pt x="9528" y="2155"/>
                </a:lnTo>
                <a:cubicBezTo>
                  <a:pt x="9981" y="2155"/>
                  <a:pt x="10322" y="1626"/>
                  <a:pt x="10322" y="908"/>
                </a:cubicBezTo>
                <a:cubicBezTo>
                  <a:pt x="10322" y="530"/>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6"/>
          <p:cNvSpPr/>
          <p:nvPr/>
        </p:nvSpPr>
        <p:spPr>
          <a:xfrm>
            <a:off x="546317" y="2725829"/>
            <a:ext cx="79378" cy="131930"/>
          </a:xfrm>
          <a:custGeom>
            <a:avLst/>
            <a:gdLst/>
            <a:ahLst/>
            <a:cxnLst/>
            <a:rect l="l" t="t" r="r" b="b"/>
            <a:pathLst>
              <a:path w="2534" h="4046" extrusionOk="0">
                <a:moveTo>
                  <a:pt x="1286" y="0"/>
                </a:moveTo>
                <a:cubicBezTo>
                  <a:pt x="567" y="0"/>
                  <a:pt x="0" y="908"/>
                  <a:pt x="0" y="2042"/>
                </a:cubicBezTo>
                <a:cubicBezTo>
                  <a:pt x="0" y="3138"/>
                  <a:pt x="567" y="4046"/>
                  <a:pt x="1286" y="4046"/>
                </a:cubicBezTo>
                <a:cubicBezTo>
                  <a:pt x="1966" y="4046"/>
                  <a:pt x="2533" y="3138"/>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6"/>
          <p:cNvSpPr/>
          <p:nvPr/>
        </p:nvSpPr>
        <p:spPr>
          <a:xfrm>
            <a:off x="281025" y="2751719"/>
            <a:ext cx="324527" cy="81388"/>
          </a:xfrm>
          <a:custGeom>
            <a:avLst/>
            <a:gdLst/>
            <a:ahLst/>
            <a:cxnLst/>
            <a:rect l="l" t="t" r="r" b="b"/>
            <a:pathLst>
              <a:path w="10360" h="2496" extrusionOk="0">
                <a:moveTo>
                  <a:pt x="794" y="0"/>
                </a:moveTo>
                <a:cubicBezTo>
                  <a:pt x="341" y="0"/>
                  <a:pt x="0" y="530"/>
                  <a:pt x="0" y="1248"/>
                </a:cubicBezTo>
                <a:cubicBezTo>
                  <a:pt x="0" y="1929"/>
                  <a:pt x="341" y="2496"/>
                  <a:pt x="794" y="2496"/>
                </a:cubicBezTo>
                <a:lnTo>
                  <a:pt x="9566" y="2496"/>
                </a:lnTo>
                <a:cubicBezTo>
                  <a:pt x="10019" y="2496"/>
                  <a:pt x="10360" y="1929"/>
                  <a:pt x="10360" y="1248"/>
                </a:cubicBezTo>
                <a:cubicBezTo>
                  <a:pt x="10360" y="530"/>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6"/>
          <p:cNvSpPr/>
          <p:nvPr/>
        </p:nvSpPr>
        <p:spPr>
          <a:xfrm>
            <a:off x="304707" y="2833075"/>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6"/>
          <p:cNvSpPr/>
          <p:nvPr/>
        </p:nvSpPr>
        <p:spPr>
          <a:xfrm>
            <a:off x="605521" y="2791174"/>
            <a:ext cx="31" cy="1272"/>
          </a:xfrm>
          <a:custGeom>
            <a:avLst/>
            <a:gdLst/>
            <a:ahLst/>
            <a:cxnLst/>
            <a:rect l="l" t="t" r="r" b="b"/>
            <a:pathLst>
              <a:path w="1" h="39" extrusionOk="0">
                <a:moveTo>
                  <a:pt x="1" y="38"/>
                </a:moveTo>
                <a:lnTo>
                  <a:pt x="1" y="38"/>
                </a:lnTo>
                <a:lnTo>
                  <a:pt x="1" y="38"/>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6"/>
          <p:cNvSpPr/>
          <p:nvPr/>
        </p:nvSpPr>
        <p:spPr>
          <a:xfrm>
            <a:off x="282216" y="2761567"/>
            <a:ext cx="323337" cy="71541"/>
          </a:xfrm>
          <a:custGeom>
            <a:avLst/>
            <a:gdLst/>
            <a:ahLst/>
            <a:cxnLst/>
            <a:rect l="l" t="t" r="r" b="b"/>
            <a:pathLst>
              <a:path w="10322" h="2194" extrusionOk="0">
                <a:moveTo>
                  <a:pt x="10057" y="1"/>
                </a:moveTo>
                <a:cubicBezTo>
                  <a:pt x="10095" y="114"/>
                  <a:pt x="10095" y="228"/>
                  <a:pt x="10095" y="341"/>
                </a:cubicBezTo>
                <a:cubicBezTo>
                  <a:pt x="10095" y="1022"/>
                  <a:pt x="9755" y="1589"/>
                  <a:pt x="9301" y="1589"/>
                </a:cubicBezTo>
                <a:lnTo>
                  <a:pt x="530" y="1589"/>
                </a:lnTo>
                <a:cubicBezTo>
                  <a:pt x="303" y="1589"/>
                  <a:pt x="114" y="1475"/>
                  <a:pt x="0" y="1248"/>
                </a:cubicBezTo>
                <a:lnTo>
                  <a:pt x="0" y="1248"/>
                </a:lnTo>
                <a:cubicBezTo>
                  <a:pt x="76" y="1778"/>
                  <a:pt x="340" y="2156"/>
                  <a:pt x="719" y="2194"/>
                </a:cubicBezTo>
                <a:lnTo>
                  <a:pt x="9528" y="2194"/>
                </a:lnTo>
                <a:cubicBezTo>
                  <a:pt x="9981" y="2194"/>
                  <a:pt x="10322" y="1627"/>
                  <a:pt x="10322" y="946"/>
                </a:cubicBezTo>
                <a:lnTo>
                  <a:pt x="10322" y="908"/>
                </a:lnTo>
                <a:cubicBezTo>
                  <a:pt x="10322" y="568"/>
                  <a:pt x="10208" y="228"/>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6"/>
          <p:cNvSpPr/>
          <p:nvPr/>
        </p:nvSpPr>
        <p:spPr>
          <a:xfrm>
            <a:off x="546317" y="3083338"/>
            <a:ext cx="79378" cy="131963"/>
          </a:xfrm>
          <a:custGeom>
            <a:avLst/>
            <a:gdLst/>
            <a:ahLst/>
            <a:cxnLst/>
            <a:rect l="l" t="t" r="r" b="b"/>
            <a:pathLst>
              <a:path w="2534" h="4047" extrusionOk="0">
                <a:moveTo>
                  <a:pt x="1286" y="1"/>
                </a:moveTo>
                <a:cubicBezTo>
                  <a:pt x="567" y="1"/>
                  <a:pt x="0" y="908"/>
                  <a:pt x="0" y="2004"/>
                </a:cubicBezTo>
                <a:cubicBezTo>
                  <a:pt x="0" y="3139"/>
                  <a:pt x="567" y="4046"/>
                  <a:pt x="1286" y="4046"/>
                </a:cubicBezTo>
                <a:cubicBezTo>
                  <a:pt x="1966" y="4046"/>
                  <a:pt x="2533" y="3139"/>
                  <a:pt x="2533" y="2004"/>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6"/>
          <p:cNvSpPr/>
          <p:nvPr/>
        </p:nvSpPr>
        <p:spPr>
          <a:xfrm>
            <a:off x="281025" y="3107989"/>
            <a:ext cx="324527" cy="8142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6"/>
          <p:cNvSpPr/>
          <p:nvPr/>
        </p:nvSpPr>
        <p:spPr>
          <a:xfrm>
            <a:off x="304707" y="318937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6"/>
          <p:cNvSpPr/>
          <p:nvPr/>
        </p:nvSpPr>
        <p:spPr>
          <a:xfrm>
            <a:off x="605521" y="3148683"/>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6"/>
          <p:cNvSpPr/>
          <p:nvPr/>
        </p:nvSpPr>
        <p:spPr>
          <a:xfrm>
            <a:off x="282216" y="3119108"/>
            <a:ext cx="323337" cy="70302"/>
          </a:xfrm>
          <a:custGeom>
            <a:avLst/>
            <a:gdLst/>
            <a:ahLst/>
            <a:cxnLst/>
            <a:rect l="l" t="t" r="r" b="b"/>
            <a:pathLst>
              <a:path w="10322" h="2156" extrusionOk="0">
                <a:moveTo>
                  <a:pt x="10057" y="0"/>
                </a:moveTo>
                <a:cubicBezTo>
                  <a:pt x="10095" y="113"/>
                  <a:pt x="10095" y="189"/>
                  <a:pt x="10095" y="302"/>
                </a:cubicBezTo>
                <a:cubicBezTo>
                  <a:pt x="10095" y="1021"/>
                  <a:pt x="9755" y="1550"/>
                  <a:pt x="9301" y="1550"/>
                </a:cubicBezTo>
                <a:lnTo>
                  <a:pt x="530" y="1550"/>
                </a:lnTo>
                <a:cubicBezTo>
                  <a:pt x="303" y="1550"/>
                  <a:pt x="114" y="1437"/>
                  <a:pt x="0" y="1248"/>
                </a:cubicBezTo>
                <a:lnTo>
                  <a:pt x="0" y="1248"/>
                </a:lnTo>
                <a:cubicBezTo>
                  <a:pt x="76" y="1739"/>
                  <a:pt x="340" y="2155"/>
                  <a:pt x="719" y="2155"/>
                </a:cubicBezTo>
                <a:lnTo>
                  <a:pt x="9528" y="2155"/>
                </a:lnTo>
                <a:cubicBezTo>
                  <a:pt x="9981" y="2155"/>
                  <a:pt x="10322" y="1588"/>
                  <a:pt x="10322" y="907"/>
                </a:cubicBezTo>
                <a:cubicBezTo>
                  <a:pt x="10322" y="529"/>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6"/>
          <p:cNvSpPr/>
          <p:nvPr/>
        </p:nvSpPr>
        <p:spPr>
          <a:xfrm>
            <a:off x="546317" y="3439640"/>
            <a:ext cx="79378" cy="131930"/>
          </a:xfrm>
          <a:custGeom>
            <a:avLst/>
            <a:gdLst/>
            <a:ahLst/>
            <a:cxnLst/>
            <a:rect l="l" t="t" r="r" b="b"/>
            <a:pathLst>
              <a:path w="2534" h="4046" extrusionOk="0">
                <a:moveTo>
                  <a:pt x="1286" y="0"/>
                </a:moveTo>
                <a:cubicBezTo>
                  <a:pt x="567" y="0"/>
                  <a:pt x="0" y="907"/>
                  <a:pt x="0" y="2042"/>
                </a:cubicBezTo>
                <a:cubicBezTo>
                  <a:pt x="0" y="3138"/>
                  <a:pt x="567" y="4045"/>
                  <a:pt x="1286" y="4045"/>
                </a:cubicBezTo>
                <a:cubicBezTo>
                  <a:pt x="1966" y="4045"/>
                  <a:pt x="2533" y="3138"/>
                  <a:pt x="2533" y="2042"/>
                </a:cubicBezTo>
                <a:cubicBezTo>
                  <a:pt x="2533" y="907"/>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6"/>
          <p:cNvSpPr/>
          <p:nvPr/>
        </p:nvSpPr>
        <p:spPr>
          <a:xfrm>
            <a:off x="281025" y="3465498"/>
            <a:ext cx="324527" cy="81421"/>
          </a:xfrm>
          <a:custGeom>
            <a:avLst/>
            <a:gdLst/>
            <a:ahLst/>
            <a:cxnLst/>
            <a:rect l="l" t="t" r="r" b="b"/>
            <a:pathLst>
              <a:path w="10360" h="2497" extrusionOk="0">
                <a:moveTo>
                  <a:pt x="794" y="1"/>
                </a:moveTo>
                <a:cubicBezTo>
                  <a:pt x="341" y="1"/>
                  <a:pt x="0" y="530"/>
                  <a:pt x="0" y="1249"/>
                </a:cubicBezTo>
                <a:cubicBezTo>
                  <a:pt x="0" y="1929"/>
                  <a:pt x="341" y="2496"/>
                  <a:pt x="794" y="2496"/>
                </a:cubicBezTo>
                <a:lnTo>
                  <a:pt x="9566" y="2496"/>
                </a:lnTo>
                <a:cubicBezTo>
                  <a:pt x="10019" y="2496"/>
                  <a:pt x="10360" y="1929"/>
                  <a:pt x="10360" y="1249"/>
                </a:cubicBezTo>
                <a:cubicBezTo>
                  <a:pt x="10360" y="530"/>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6"/>
          <p:cNvSpPr/>
          <p:nvPr/>
        </p:nvSpPr>
        <p:spPr>
          <a:xfrm>
            <a:off x="304707" y="3546886"/>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6"/>
          <p:cNvSpPr/>
          <p:nvPr/>
        </p:nvSpPr>
        <p:spPr>
          <a:xfrm>
            <a:off x="605521" y="3504953"/>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6"/>
          <p:cNvSpPr/>
          <p:nvPr/>
        </p:nvSpPr>
        <p:spPr>
          <a:xfrm>
            <a:off x="282216" y="3475378"/>
            <a:ext cx="323337" cy="71541"/>
          </a:xfrm>
          <a:custGeom>
            <a:avLst/>
            <a:gdLst/>
            <a:ahLst/>
            <a:cxnLst/>
            <a:rect l="l" t="t" r="r" b="b"/>
            <a:pathLst>
              <a:path w="10322" h="2194" extrusionOk="0">
                <a:moveTo>
                  <a:pt x="10057" y="0"/>
                </a:moveTo>
                <a:lnTo>
                  <a:pt x="10057" y="0"/>
                </a:ln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6"/>
                </a:cubicBezTo>
                <a:lnTo>
                  <a:pt x="10322" y="908"/>
                </a:lnTo>
                <a:cubicBezTo>
                  <a:pt x="10322" y="568"/>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6"/>
          <p:cNvSpPr/>
          <p:nvPr/>
        </p:nvSpPr>
        <p:spPr>
          <a:xfrm>
            <a:off x="546317" y="3795909"/>
            <a:ext cx="79378" cy="133169"/>
          </a:xfrm>
          <a:custGeom>
            <a:avLst/>
            <a:gdLst/>
            <a:ahLst/>
            <a:cxnLst/>
            <a:rect l="l" t="t" r="r" b="b"/>
            <a:pathLst>
              <a:path w="2534" h="4084" extrusionOk="0">
                <a:moveTo>
                  <a:pt x="1286" y="0"/>
                </a:moveTo>
                <a:cubicBezTo>
                  <a:pt x="567" y="0"/>
                  <a:pt x="0" y="908"/>
                  <a:pt x="0" y="2042"/>
                </a:cubicBezTo>
                <a:cubicBezTo>
                  <a:pt x="0" y="3176"/>
                  <a:pt x="567" y="4084"/>
                  <a:pt x="1286" y="4084"/>
                </a:cubicBezTo>
                <a:cubicBezTo>
                  <a:pt x="1966" y="4084"/>
                  <a:pt x="2533" y="3176"/>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6"/>
          <p:cNvSpPr/>
          <p:nvPr/>
        </p:nvSpPr>
        <p:spPr>
          <a:xfrm>
            <a:off x="281025" y="3821800"/>
            <a:ext cx="324527" cy="81388"/>
          </a:xfrm>
          <a:custGeom>
            <a:avLst/>
            <a:gdLst/>
            <a:ahLst/>
            <a:cxnLst/>
            <a:rect l="l" t="t" r="r" b="b"/>
            <a:pathLst>
              <a:path w="10360" h="2496" extrusionOk="0">
                <a:moveTo>
                  <a:pt x="794" y="0"/>
                </a:moveTo>
                <a:cubicBezTo>
                  <a:pt x="341" y="0"/>
                  <a:pt x="0" y="567"/>
                  <a:pt x="0" y="1248"/>
                </a:cubicBezTo>
                <a:cubicBezTo>
                  <a:pt x="0" y="1929"/>
                  <a:pt x="341" y="2496"/>
                  <a:pt x="794" y="2496"/>
                </a:cubicBezTo>
                <a:lnTo>
                  <a:pt x="9566" y="2496"/>
                </a:lnTo>
                <a:cubicBezTo>
                  <a:pt x="10019" y="2496"/>
                  <a:pt x="10360" y="1929"/>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6"/>
          <p:cNvSpPr/>
          <p:nvPr/>
        </p:nvSpPr>
        <p:spPr>
          <a:xfrm>
            <a:off x="304707" y="3903155"/>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6"/>
          <p:cNvSpPr/>
          <p:nvPr/>
        </p:nvSpPr>
        <p:spPr>
          <a:xfrm>
            <a:off x="605521" y="3862494"/>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6"/>
          <p:cNvSpPr/>
          <p:nvPr/>
        </p:nvSpPr>
        <p:spPr>
          <a:xfrm>
            <a:off x="282216" y="3832886"/>
            <a:ext cx="323337" cy="70302"/>
          </a:xfrm>
          <a:custGeom>
            <a:avLst/>
            <a:gdLst/>
            <a:ahLst/>
            <a:cxnLst/>
            <a:rect l="l" t="t" r="r" b="b"/>
            <a:pathLst>
              <a:path w="10322" h="2156" extrusionOk="0">
                <a:moveTo>
                  <a:pt x="10057" y="1"/>
                </a:moveTo>
                <a:lnTo>
                  <a:pt x="10057" y="1"/>
                </a:lnTo>
                <a:cubicBezTo>
                  <a:pt x="10095" y="76"/>
                  <a:pt x="10095" y="190"/>
                  <a:pt x="10095" y="303"/>
                </a:cubicBezTo>
                <a:cubicBezTo>
                  <a:pt x="10095" y="984"/>
                  <a:pt x="9755" y="1551"/>
                  <a:pt x="9301" y="1551"/>
                </a:cubicBezTo>
                <a:lnTo>
                  <a:pt x="530" y="1551"/>
                </a:lnTo>
                <a:cubicBezTo>
                  <a:pt x="303" y="1551"/>
                  <a:pt x="114" y="1437"/>
                  <a:pt x="0" y="1210"/>
                </a:cubicBezTo>
                <a:lnTo>
                  <a:pt x="0" y="1210"/>
                </a:lnTo>
                <a:cubicBezTo>
                  <a:pt x="76" y="1740"/>
                  <a:pt x="340" y="2118"/>
                  <a:pt x="719" y="2156"/>
                </a:cubicBezTo>
                <a:lnTo>
                  <a:pt x="9528" y="2156"/>
                </a:lnTo>
                <a:cubicBezTo>
                  <a:pt x="9981" y="2156"/>
                  <a:pt x="10322" y="1589"/>
                  <a:pt x="10322" y="908"/>
                </a:cubicBezTo>
                <a:cubicBezTo>
                  <a:pt x="10322" y="530"/>
                  <a:pt x="10208" y="227"/>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6"/>
          <p:cNvSpPr/>
          <p:nvPr/>
        </p:nvSpPr>
        <p:spPr>
          <a:xfrm>
            <a:off x="546317" y="4153418"/>
            <a:ext cx="79378" cy="131963"/>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6"/>
          <p:cNvSpPr/>
          <p:nvPr/>
        </p:nvSpPr>
        <p:spPr>
          <a:xfrm>
            <a:off x="281025" y="4178069"/>
            <a:ext cx="324527" cy="82627"/>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6"/>
          <p:cNvSpPr/>
          <p:nvPr/>
        </p:nvSpPr>
        <p:spPr>
          <a:xfrm>
            <a:off x="304707" y="4260664"/>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6"/>
          <p:cNvSpPr/>
          <p:nvPr/>
        </p:nvSpPr>
        <p:spPr>
          <a:xfrm>
            <a:off x="605521" y="4218763"/>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6"/>
          <p:cNvSpPr/>
          <p:nvPr/>
        </p:nvSpPr>
        <p:spPr>
          <a:xfrm>
            <a:off x="282216" y="4189188"/>
            <a:ext cx="323337" cy="71508"/>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6"/>
          <p:cNvSpPr/>
          <p:nvPr/>
        </p:nvSpPr>
        <p:spPr>
          <a:xfrm>
            <a:off x="282216" y="977708"/>
            <a:ext cx="323337" cy="71541"/>
          </a:xfrm>
          <a:custGeom>
            <a:avLst/>
            <a:gdLst/>
            <a:ahLst/>
            <a:cxnLst/>
            <a:rect l="l" t="t" r="r" b="b"/>
            <a:pathLst>
              <a:path w="10322" h="2194" extrusionOk="0">
                <a:moveTo>
                  <a:pt x="10057" y="0"/>
                </a:move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5"/>
                </a:cubicBezTo>
                <a:lnTo>
                  <a:pt x="10322" y="908"/>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6"/>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grpSp>
        <p:nvGrpSpPr>
          <p:cNvPr id="493" name="Google Shape;493;p6"/>
          <p:cNvGrpSpPr/>
          <p:nvPr/>
        </p:nvGrpSpPr>
        <p:grpSpPr>
          <a:xfrm>
            <a:off x="726213" y="4500425"/>
            <a:ext cx="291375" cy="281375"/>
            <a:chOff x="3243875" y="2372825"/>
            <a:chExt cx="291375" cy="281375"/>
          </a:xfrm>
        </p:grpSpPr>
        <p:sp>
          <p:nvSpPr>
            <p:cNvPr id="494" name="Google Shape;494;p6"/>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6"/>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6"/>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6"/>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6"/>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6"/>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6"/>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6"/>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6"/>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6"/>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4" name="Google Shape;504;p6"/>
          <p:cNvSpPr/>
          <p:nvPr/>
        </p:nvSpPr>
        <p:spPr>
          <a:xfrm>
            <a:off x="7963825" y="1018275"/>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5" name="Google Shape;505;p6"/>
          <p:cNvGrpSpPr/>
          <p:nvPr/>
        </p:nvGrpSpPr>
        <p:grpSpPr>
          <a:xfrm>
            <a:off x="1261275" y="339500"/>
            <a:ext cx="166675" cy="168575"/>
            <a:chOff x="4954425" y="2036375"/>
            <a:chExt cx="166675" cy="168575"/>
          </a:xfrm>
        </p:grpSpPr>
        <p:sp>
          <p:nvSpPr>
            <p:cNvPr id="506" name="Google Shape;506;p6"/>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6"/>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8" name="Google Shape;508;p6"/>
          <p:cNvSpPr/>
          <p:nvPr/>
        </p:nvSpPr>
        <p:spPr>
          <a:xfrm>
            <a:off x="1427950" y="4781788"/>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09"/>
        <p:cNvGrpSpPr/>
        <p:nvPr/>
      </p:nvGrpSpPr>
      <p:grpSpPr>
        <a:xfrm>
          <a:off x="0" y="0"/>
          <a:ext cx="0" cy="0"/>
          <a:chOff x="0" y="0"/>
          <a:chExt cx="0" cy="0"/>
        </a:xfrm>
      </p:grpSpPr>
      <p:grpSp>
        <p:nvGrpSpPr>
          <p:cNvPr id="510" name="Google Shape;510;p7"/>
          <p:cNvGrpSpPr/>
          <p:nvPr/>
        </p:nvGrpSpPr>
        <p:grpSpPr>
          <a:xfrm>
            <a:off x="395894" y="219519"/>
            <a:ext cx="8518865" cy="4788281"/>
            <a:chOff x="395894" y="219519"/>
            <a:chExt cx="8518865" cy="4788281"/>
          </a:xfrm>
        </p:grpSpPr>
        <p:sp>
          <p:nvSpPr>
            <p:cNvPr id="511" name="Google Shape;511;p7"/>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2" name="Google Shape;512;p7"/>
            <p:cNvGrpSpPr/>
            <p:nvPr/>
          </p:nvGrpSpPr>
          <p:grpSpPr>
            <a:xfrm>
              <a:off x="8341543" y="2282008"/>
              <a:ext cx="569676" cy="380612"/>
              <a:chOff x="8341543" y="2282008"/>
              <a:chExt cx="569676" cy="380612"/>
            </a:xfrm>
          </p:grpSpPr>
          <p:sp>
            <p:nvSpPr>
              <p:cNvPr id="513" name="Google Shape;513;p7"/>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7"/>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5" name="Google Shape;515;p7"/>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6" name="Google Shape;516;p7"/>
            <p:cNvGrpSpPr/>
            <p:nvPr/>
          </p:nvGrpSpPr>
          <p:grpSpPr>
            <a:xfrm>
              <a:off x="8341543" y="1721094"/>
              <a:ext cx="569676" cy="380612"/>
              <a:chOff x="8341543" y="1721094"/>
              <a:chExt cx="569676" cy="380612"/>
            </a:xfrm>
          </p:grpSpPr>
          <p:sp>
            <p:nvSpPr>
              <p:cNvPr id="517" name="Google Shape;517;p7"/>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7"/>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9" name="Google Shape;519;p7"/>
            <p:cNvGrpSpPr/>
            <p:nvPr/>
          </p:nvGrpSpPr>
          <p:grpSpPr>
            <a:xfrm>
              <a:off x="8346273" y="1183592"/>
              <a:ext cx="568486" cy="388014"/>
              <a:chOff x="8346273" y="1183592"/>
              <a:chExt cx="568486" cy="388014"/>
            </a:xfrm>
          </p:grpSpPr>
          <p:sp>
            <p:nvSpPr>
              <p:cNvPr id="520" name="Google Shape;520;p7"/>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7"/>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2" name="Google Shape;522;p7"/>
            <p:cNvGrpSpPr/>
            <p:nvPr/>
          </p:nvGrpSpPr>
          <p:grpSpPr>
            <a:xfrm>
              <a:off x="8341543" y="606635"/>
              <a:ext cx="569676" cy="388014"/>
              <a:chOff x="8341543" y="606635"/>
              <a:chExt cx="569676" cy="388014"/>
            </a:xfrm>
          </p:grpSpPr>
          <p:sp>
            <p:nvSpPr>
              <p:cNvPr id="523" name="Google Shape;523;p7"/>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7"/>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5" name="Google Shape;525;p7"/>
            <p:cNvGrpSpPr/>
            <p:nvPr/>
          </p:nvGrpSpPr>
          <p:grpSpPr>
            <a:xfrm>
              <a:off x="8341543" y="2842933"/>
              <a:ext cx="569676" cy="380612"/>
              <a:chOff x="8341543" y="2282008"/>
              <a:chExt cx="569676" cy="380612"/>
            </a:xfrm>
          </p:grpSpPr>
          <p:sp>
            <p:nvSpPr>
              <p:cNvPr id="526" name="Google Shape;526;p7"/>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7"/>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8" name="Google Shape;528;p7"/>
            <p:cNvGrpSpPr/>
            <p:nvPr/>
          </p:nvGrpSpPr>
          <p:grpSpPr>
            <a:xfrm>
              <a:off x="8341543" y="3403858"/>
              <a:ext cx="569676" cy="380612"/>
              <a:chOff x="8341543" y="2282008"/>
              <a:chExt cx="569676" cy="380612"/>
            </a:xfrm>
          </p:grpSpPr>
          <p:sp>
            <p:nvSpPr>
              <p:cNvPr id="529" name="Google Shape;529;p7"/>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7"/>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1" name="Google Shape;531;p7"/>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7"/>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3" name="Google Shape;533;p7"/>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534" name="Google Shape;534;p7"/>
          <p:cNvSpPr txBox="1">
            <a:spLocks noGrp="1"/>
          </p:cNvSpPr>
          <p:nvPr>
            <p:ph type="subTitle" idx="1"/>
          </p:nvPr>
        </p:nvSpPr>
        <p:spPr>
          <a:xfrm>
            <a:off x="837710" y="2109350"/>
            <a:ext cx="2417400" cy="3969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000" b="1">
                <a:solidFill>
                  <a:schemeClr val="accent1"/>
                </a:solidFill>
              </a:defRPr>
            </a:lvl1pPr>
            <a:lvl2pPr lvl="1" rtl="0">
              <a:spcBef>
                <a:spcPts val="0"/>
              </a:spcBef>
              <a:spcAft>
                <a:spcPts val="0"/>
              </a:spcAft>
              <a:buNone/>
              <a:defRPr sz="2000" b="1">
                <a:solidFill>
                  <a:schemeClr val="accent1"/>
                </a:solidFill>
              </a:defRPr>
            </a:lvl2pPr>
            <a:lvl3pPr lvl="2" rtl="0">
              <a:spcBef>
                <a:spcPts val="0"/>
              </a:spcBef>
              <a:spcAft>
                <a:spcPts val="0"/>
              </a:spcAft>
              <a:buNone/>
              <a:defRPr sz="2000" b="1">
                <a:solidFill>
                  <a:schemeClr val="accent1"/>
                </a:solidFill>
              </a:defRPr>
            </a:lvl3pPr>
            <a:lvl4pPr lvl="3" rtl="0">
              <a:spcBef>
                <a:spcPts val="0"/>
              </a:spcBef>
              <a:spcAft>
                <a:spcPts val="0"/>
              </a:spcAft>
              <a:buNone/>
              <a:defRPr sz="2000" b="1">
                <a:solidFill>
                  <a:schemeClr val="accent1"/>
                </a:solidFill>
              </a:defRPr>
            </a:lvl4pPr>
            <a:lvl5pPr lvl="4" rtl="0">
              <a:spcBef>
                <a:spcPts val="0"/>
              </a:spcBef>
              <a:spcAft>
                <a:spcPts val="0"/>
              </a:spcAft>
              <a:buNone/>
              <a:defRPr sz="2000" b="1">
                <a:solidFill>
                  <a:schemeClr val="accent1"/>
                </a:solidFill>
              </a:defRPr>
            </a:lvl5pPr>
            <a:lvl6pPr lvl="5" rtl="0">
              <a:spcBef>
                <a:spcPts val="0"/>
              </a:spcBef>
              <a:spcAft>
                <a:spcPts val="0"/>
              </a:spcAft>
              <a:buNone/>
              <a:defRPr sz="2000" b="1">
                <a:solidFill>
                  <a:schemeClr val="accent1"/>
                </a:solidFill>
              </a:defRPr>
            </a:lvl6pPr>
            <a:lvl7pPr lvl="6" rtl="0">
              <a:spcBef>
                <a:spcPts val="0"/>
              </a:spcBef>
              <a:spcAft>
                <a:spcPts val="0"/>
              </a:spcAft>
              <a:buNone/>
              <a:defRPr sz="2000" b="1">
                <a:solidFill>
                  <a:schemeClr val="accent1"/>
                </a:solidFill>
              </a:defRPr>
            </a:lvl7pPr>
            <a:lvl8pPr lvl="7" rtl="0">
              <a:spcBef>
                <a:spcPts val="0"/>
              </a:spcBef>
              <a:spcAft>
                <a:spcPts val="0"/>
              </a:spcAft>
              <a:buNone/>
              <a:defRPr sz="2000" b="1">
                <a:solidFill>
                  <a:schemeClr val="accent1"/>
                </a:solidFill>
              </a:defRPr>
            </a:lvl8pPr>
            <a:lvl9pPr lvl="8" rtl="0">
              <a:spcBef>
                <a:spcPts val="0"/>
              </a:spcBef>
              <a:spcAft>
                <a:spcPts val="0"/>
              </a:spcAft>
              <a:buNone/>
              <a:defRPr sz="2000" b="1">
                <a:solidFill>
                  <a:schemeClr val="accent1"/>
                </a:solidFill>
              </a:defRPr>
            </a:lvl9pPr>
          </a:lstStyle>
          <a:p>
            <a:endParaRPr/>
          </a:p>
        </p:txBody>
      </p:sp>
      <p:sp>
        <p:nvSpPr>
          <p:cNvPr id="535" name="Google Shape;535;p7"/>
          <p:cNvSpPr txBox="1">
            <a:spLocks noGrp="1"/>
          </p:cNvSpPr>
          <p:nvPr>
            <p:ph type="subTitle" idx="2"/>
          </p:nvPr>
        </p:nvSpPr>
        <p:spPr>
          <a:xfrm>
            <a:off x="835288" y="2463297"/>
            <a:ext cx="2417400" cy="13263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800"/>
            </a:lvl1pPr>
            <a:lvl2pPr lvl="1" rtl="0">
              <a:spcBef>
                <a:spcPts val="0"/>
              </a:spcBef>
              <a:spcAft>
                <a:spcPts val="0"/>
              </a:spcAft>
              <a:buNone/>
              <a:defRPr sz="1800"/>
            </a:lvl2pPr>
            <a:lvl3pPr lvl="2" rtl="0">
              <a:spcBef>
                <a:spcPts val="0"/>
              </a:spcBef>
              <a:spcAft>
                <a:spcPts val="0"/>
              </a:spcAft>
              <a:buNone/>
              <a:defRPr sz="1800"/>
            </a:lvl3pPr>
            <a:lvl4pPr lvl="3" rtl="0">
              <a:spcBef>
                <a:spcPts val="0"/>
              </a:spcBef>
              <a:spcAft>
                <a:spcPts val="0"/>
              </a:spcAft>
              <a:buNone/>
              <a:defRPr sz="1800"/>
            </a:lvl4pPr>
            <a:lvl5pPr lvl="4" rtl="0">
              <a:spcBef>
                <a:spcPts val="0"/>
              </a:spcBef>
              <a:spcAft>
                <a:spcPts val="0"/>
              </a:spcAft>
              <a:buNone/>
              <a:defRPr sz="1800"/>
            </a:lvl5pPr>
            <a:lvl6pPr lvl="5" rtl="0">
              <a:spcBef>
                <a:spcPts val="0"/>
              </a:spcBef>
              <a:spcAft>
                <a:spcPts val="0"/>
              </a:spcAft>
              <a:buNone/>
              <a:defRPr sz="1800"/>
            </a:lvl6pPr>
            <a:lvl7pPr lvl="6" rtl="0">
              <a:spcBef>
                <a:spcPts val="0"/>
              </a:spcBef>
              <a:spcAft>
                <a:spcPts val="0"/>
              </a:spcAft>
              <a:buNone/>
              <a:defRPr sz="1800"/>
            </a:lvl7pPr>
            <a:lvl8pPr lvl="7" rtl="0">
              <a:spcBef>
                <a:spcPts val="0"/>
              </a:spcBef>
              <a:spcAft>
                <a:spcPts val="0"/>
              </a:spcAft>
              <a:buNone/>
              <a:defRPr sz="1800"/>
            </a:lvl8pPr>
            <a:lvl9pPr lvl="8" rtl="0">
              <a:spcBef>
                <a:spcPts val="0"/>
              </a:spcBef>
              <a:spcAft>
                <a:spcPts val="0"/>
              </a:spcAft>
              <a:buNone/>
              <a:defRPr sz="1800"/>
            </a:lvl9pPr>
          </a:lstStyle>
          <a:p>
            <a:endParaRPr/>
          </a:p>
        </p:txBody>
      </p:sp>
      <p:sp>
        <p:nvSpPr>
          <p:cNvPr id="536" name="Google Shape;536;p7"/>
          <p:cNvSpPr/>
          <p:nvPr/>
        </p:nvSpPr>
        <p:spPr>
          <a:xfrm>
            <a:off x="546317" y="941938"/>
            <a:ext cx="79378" cy="131963"/>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7"/>
          <p:cNvSpPr/>
          <p:nvPr/>
        </p:nvSpPr>
        <p:spPr>
          <a:xfrm>
            <a:off x="281025" y="966589"/>
            <a:ext cx="324527" cy="82660"/>
          </a:xfrm>
          <a:custGeom>
            <a:avLst/>
            <a:gdLst/>
            <a:ahLst/>
            <a:cxnLst/>
            <a:rect l="l" t="t" r="r" b="b"/>
            <a:pathLst>
              <a:path w="10360" h="2535"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7"/>
          <p:cNvSpPr/>
          <p:nvPr/>
        </p:nvSpPr>
        <p:spPr>
          <a:xfrm>
            <a:off x="304707" y="104921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7"/>
          <p:cNvSpPr/>
          <p:nvPr/>
        </p:nvSpPr>
        <p:spPr>
          <a:xfrm>
            <a:off x="605521" y="1007283"/>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7"/>
          <p:cNvSpPr/>
          <p:nvPr/>
        </p:nvSpPr>
        <p:spPr>
          <a:xfrm>
            <a:off x="546317" y="1298240"/>
            <a:ext cx="79378" cy="133169"/>
          </a:xfrm>
          <a:custGeom>
            <a:avLst/>
            <a:gdLst/>
            <a:ahLst/>
            <a:cxnLst/>
            <a:rect l="l" t="t" r="r" b="b"/>
            <a:pathLst>
              <a:path w="2534" h="4084" extrusionOk="0">
                <a:moveTo>
                  <a:pt x="1286" y="0"/>
                </a:moveTo>
                <a:cubicBezTo>
                  <a:pt x="567" y="0"/>
                  <a:pt x="0" y="908"/>
                  <a:pt x="0" y="2042"/>
                </a:cubicBezTo>
                <a:cubicBezTo>
                  <a:pt x="0" y="3176"/>
                  <a:pt x="567" y="4083"/>
                  <a:pt x="1286" y="4083"/>
                </a:cubicBezTo>
                <a:cubicBezTo>
                  <a:pt x="1966" y="4083"/>
                  <a:pt x="2533" y="3176"/>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7"/>
          <p:cNvSpPr/>
          <p:nvPr/>
        </p:nvSpPr>
        <p:spPr>
          <a:xfrm>
            <a:off x="281025" y="1324130"/>
            <a:ext cx="324527" cy="81388"/>
          </a:xfrm>
          <a:custGeom>
            <a:avLst/>
            <a:gdLst/>
            <a:ahLst/>
            <a:cxnLst/>
            <a:rect l="l" t="t" r="r" b="b"/>
            <a:pathLst>
              <a:path w="10360" h="2496" extrusionOk="0">
                <a:moveTo>
                  <a:pt x="794" y="0"/>
                </a:moveTo>
                <a:cubicBezTo>
                  <a:pt x="341" y="0"/>
                  <a:pt x="0" y="567"/>
                  <a:pt x="0" y="1248"/>
                </a:cubicBezTo>
                <a:cubicBezTo>
                  <a:pt x="0" y="1928"/>
                  <a:pt x="341" y="2495"/>
                  <a:pt x="794" y="2495"/>
                </a:cubicBezTo>
                <a:lnTo>
                  <a:pt x="9566" y="2495"/>
                </a:lnTo>
                <a:cubicBezTo>
                  <a:pt x="10019" y="2495"/>
                  <a:pt x="10360" y="1928"/>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7"/>
          <p:cNvSpPr/>
          <p:nvPr/>
        </p:nvSpPr>
        <p:spPr>
          <a:xfrm>
            <a:off x="304707" y="1405486"/>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7"/>
          <p:cNvSpPr/>
          <p:nvPr/>
        </p:nvSpPr>
        <p:spPr>
          <a:xfrm>
            <a:off x="605521" y="1364792"/>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7"/>
          <p:cNvSpPr/>
          <p:nvPr/>
        </p:nvSpPr>
        <p:spPr>
          <a:xfrm>
            <a:off x="282216" y="1335217"/>
            <a:ext cx="323337" cy="70302"/>
          </a:xfrm>
          <a:custGeom>
            <a:avLst/>
            <a:gdLst/>
            <a:ahLst/>
            <a:cxnLst/>
            <a:rect l="l" t="t" r="r" b="b"/>
            <a:pathLst>
              <a:path w="10322" h="2156" extrusionOk="0">
                <a:moveTo>
                  <a:pt x="10057" y="0"/>
                </a:moveTo>
                <a:lnTo>
                  <a:pt x="10057" y="0"/>
                </a:lnTo>
                <a:cubicBezTo>
                  <a:pt x="10095" y="76"/>
                  <a:pt x="10095" y="190"/>
                  <a:pt x="10095" y="303"/>
                </a:cubicBezTo>
                <a:cubicBezTo>
                  <a:pt x="10095" y="983"/>
                  <a:pt x="9755" y="1551"/>
                  <a:pt x="9301" y="1551"/>
                </a:cubicBezTo>
                <a:lnTo>
                  <a:pt x="530" y="1551"/>
                </a:lnTo>
                <a:cubicBezTo>
                  <a:pt x="303" y="1551"/>
                  <a:pt x="114" y="1437"/>
                  <a:pt x="0" y="1210"/>
                </a:cubicBezTo>
                <a:lnTo>
                  <a:pt x="0" y="1210"/>
                </a:lnTo>
                <a:cubicBezTo>
                  <a:pt x="76" y="1740"/>
                  <a:pt x="378" y="2118"/>
                  <a:pt x="719" y="2155"/>
                </a:cubicBezTo>
                <a:lnTo>
                  <a:pt x="9528" y="2155"/>
                </a:lnTo>
                <a:cubicBezTo>
                  <a:pt x="9981" y="2155"/>
                  <a:pt x="10322" y="1588"/>
                  <a:pt x="10322" y="908"/>
                </a:cubicBezTo>
                <a:cubicBezTo>
                  <a:pt x="10322" y="530"/>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7"/>
          <p:cNvSpPr/>
          <p:nvPr/>
        </p:nvSpPr>
        <p:spPr>
          <a:xfrm>
            <a:off x="546317" y="1655749"/>
            <a:ext cx="79378" cy="131930"/>
          </a:xfrm>
          <a:custGeom>
            <a:avLst/>
            <a:gdLst/>
            <a:ahLst/>
            <a:cxnLst/>
            <a:rect l="l" t="t" r="r" b="b"/>
            <a:pathLst>
              <a:path w="2534" h="4046" extrusionOk="0">
                <a:moveTo>
                  <a:pt x="1286" y="0"/>
                </a:moveTo>
                <a:cubicBezTo>
                  <a:pt x="567" y="0"/>
                  <a:pt x="0" y="908"/>
                  <a:pt x="0" y="2004"/>
                </a:cubicBezTo>
                <a:cubicBezTo>
                  <a:pt x="0" y="3138"/>
                  <a:pt x="567" y="4046"/>
                  <a:pt x="1286" y="4046"/>
                </a:cubicBezTo>
                <a:cubicBezTo>
                  <a:pt x="1966" y="4046"/>
                  <a:pt x="2533" y="3138"/>
                  <a:pt x="2533" y="2004"/>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7"/>
          <p:cNvSpPr/>
          <p:nvPr/>
        </p:nvSpPr>
        <p:spPr>
          <a:xfrm>
            <a:off x="281025" y="1680400"/>
            <a:ext cx="324527" cy="82627"/>
          </a:xfrm>
          <a:custGeom>
            <a:avLst/>
            <a:gdLst/>
            <a:ahLst/>
            <a:cxnLst/>
            <a:rect l="l" t="t" r="r" b="b"/>
            <a:pathLst>
              <a:path w="10360" h="2534" extrusionOk="0">
                <a:moveTo>
                  <a:pt x="794" y="1"/>
                </a:moveTo>
                <a:cubicBezTo>
                  <a:pt x="341" y="1"/>
                  <a:pt x="0" y="568"/>
                  <a:pt x="0" y="1248"/>
                </a:cubicBezTo>
                <a:cubicBezTo>
                  <a:pt x="0" y="1967"/>
                  <a:pt x="341" y="2534"/>
                  <a:pt x="794" y="2534"/>
                </a:cubicBezTo>
                <a:lnTo>
                  <a:pt x="9566" y="2534"/>
                </a:lnTo>
                <a:cubicBezTo>
                  <a:pt x="10019" y="2534"/>
                  <a:pt x="10360" y="1967"/>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7"/>
          <p:cNvSpPr/>
          <p:nvPr/>
        </p:nvSpPr>
        <p:spPr>
          <a:xfrm>
            <a:off x="304707" y="1761756"/>
            <a:ext cx="32014" cy="1272"/>
          </a:xfrm>
          <a:custGeom>
            <a:avLst/>
            <a:gdLst/>
            <a:ahLst/>
            <a:cxnLst/>
            <a:rect l="l" t="t" r="r" b="b"/>
            <a:pathLst>
              <a:path w="1022" h="39" extrusionOk="0">
                <a:moveTo>
                  <a:pt x="1021" y="39"/>
                </a:moveTo>
                <a:lnTo>
                  <a:pt x="38" y="39"/>
                </a:lnTo>
                <a:cubicBezTo>
                  <a:pt x="38" y="39"/>
                  <a:pt x="38" y="39"/>
                  <a:pt x="38" y="39"/>
                </a:cubicBezTo>
                <a:cubicBezTo>
                  <a:pt x="38" y="39"/>
                  <a:pt x="38" y="39"/>
                  <a:pt x="38" y="39"/>
                </a:cubicBezTo>
                <a:lnTo>
                  <a:pt x="1021" y="39"/>
                </a:lnTo>
                <a:lnTo>
                  <a:pt x="1021" y="39"/>
                </a:lnTo>
                <a:close/>
                <a:moveTo>
                  <a:pt x="1" y="39"/>
                </a:moveTo>
                <a:lnTo>
                  <a:pt x="1" y="39"/>
                </a:lnTo>
                <a:lnTo>
                  <a:pt x="1" y="39"/>
                </a:lnTo>
                <a:close/>
                <a:moveTo>
                  <a:pt x="1" y="39"/>
                </a:moveTo>
                <a:lnTo>
                  <a:pt x="1" y="39"/>
                </a:lnTo>
                <a:lnTo>
                  <a:pt x="1" y="39"/>
                </a:lnTo>
                <a:close/>
                <a:moveTo>
                  <a:pt x="1" y="39"/>
                </a:moveTo>
                <a:lnTo>
                  <a:pt x="1" y="39"/>
                </a:lnTo>
                <a:lnTo>
                  <a:pt x="1" y="39"/>
                </a:lnTo>
                <a:close/>
                <a:moveTo>
                  <a:pt x="1" y="39"/>
                </a:moveTo>
                <a:cubicBezTo>
                  <a:pt x="1" y="39"/>
                  <a:pt x="1" y="39"/>
                  <a:pt x="1" y="1"/>
                </a:cubicBezTo>
                <a:cubicBezTo>
                  <a:pt x="1" y="39"/>
                  <a:pt x="1" y="39"/>
                  <a:pt x="1" y="39"/>
                </a:cubicBez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7"/>
          <p:cNvSpPr/>
          <p:nvPr/>
        </p:nvSpPr>
        <p:spPr>
          <a:xfrm>
            <a:off x="605521" y="1721094"/>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7"/>
          <p:cNvSpPr/>
          <p:nvPr/>
        </p:nvSpPr>
        <p:spPr>
          <a:xfrm>
            <a:off x="282216" y="1691487"/>
            <a:ext cx="323337" cy="71541"/>
          </a:xfrm>
          <a:custGeom>
            <a:avLst/>
            <a:gdLst/>
            <a:ahLst/>
            <a:cxnLst/>
            <a:rect l="l" t="t" r="r" b="b"/>
            <a:pathLst>
              <a:path w="10322" h="2194" extrusionOk="0">
                <a:moveTo>
                  <a:pt x="10057" y="1"/>
                </a:moveTo>
                <a:cubicBezTo>
                  <a:pt x="10095" y="114"/>
                  <a:pt x="10095" y="228"/>
                  <a:pt x="10095" y="303"/>
                </a:cubicBezTo>
                <a:cubicBezTo>
                  <a:pt x="10095" y="1022"/>
                  <a:pt x="9755" y="1589"/>
                  <a:pt x="9301" y="1589"/>
                </a:cubicBezTo>
                <a:lnTo>
                  <a:pt x="530" y="1589"/>
                </a:lnTo>
                <a:cubicBezTo>
                  <a:pt x="303" y="1589"/>
                  <a:pt x="114" y="1438"/>
                  <a:pt x="0" y="1249"/>
                </a:cubicBezTo>
                <a:lnTo>
                  <a:pt x="0" y="1249"/>
                </a:lnTo>
                <a:cubicBezTo>
                  <a:pt x="76" y="1740"/>
                  <a:pt x="340" y="2156"/>
                  <a:pt x="719" y="2156"/>
                </a:cubicBezTo>
                <a:cubicBezTo>
                  <a:pt x="719" y="2194"/>
                  <a:pt x="719" y="2194"/>
                  <a:pt x="719" y="2194"/>
                </a:cubicBezTo>
                <a:lnTo>
                  <a:pt x="9528" y="2194"/>
                </a:lnTo>
                <a:cubicBezTo>
                  <a:pt x="9981" y="2194"/>
                  <a:pt x="10322" y="1627"/>
                  <a:pt x="10322" y="908"/>
                </a:cubicBezTo>
                <a:cubicBezTo>
                  <a:pt x="10322" y="568"/>
                  <a:pt x="10208" y="228"/>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7"/>
          <p:cNvSpPr/>
          <p:nvPr/>
        </p:nvSpPr>
        <p:spPr>
          <a:xfrm>
            <a:off x="546317" y="2012018"/>
            <a:ext cx="79378" cy="133202"/>
          </a:xfrm>
          <a:custGeom>
            <a:avLst/>
            <a:gdLst/>
            <a:ahLst/>
            <a:cxnLst/>
            <a:rect l="l" t="t" r="r" b="b"/>
            <a:pathLst>
              <a:path w="2534" h="4085" extrusionOk="0">
                <a:moveTo>
                  <a:pt x="1286" y="1"/>
                </a:moveTo>
                <a:cubicBezTo>
                  <a:pt x="567" y="1"/>
                  <a:pt x="0" y="908"/>
                  <a:pt x="0" y="2042"/>
                </a:cubicBezTo>
                <a:cubicBezTo>
                  <a:pt x="0" y="3177"/>
                  <a:pt x="567" y="4084"/>
                  <a:pt x="1286" y="4084"/>
                </a:cubicBezTo>
                <a:cubicBezTo>
                  <a:pt x="1966" y="4084"/>
                  <a:pt x="2533" y="3177"/>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7"/>
          <p:cNvSpPr/>
          <p:nvPr/>
        </p:nvSpPr>
        <p:spPr>
          <a:xfrm>
            <a:off x="281025" y="2037909"/>
            <a:ext cx="324527" cy="8142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7"/>
          <p:cNvSpPr/>
          <p:nvPr/>
        </p:nvSpPr>
        <p:spPr>
          <a:xfrm>
            <a:off x="304707" y="211929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7"/>
          <p:cNvSpPr/>
          <p:nvPr/>
        </p:nvSpPr>
        <p:spPr>
          <a:xfrm>
            <a:off x="605521" y="2077364"/>
            <a:ext cx="31" cy="1272"/>
          </a:xfrm>
          <a:custGeom>
            <a:avLst/>
            <a:gdLst/>
            <a:ahLst/>
            <a:cxnLst/>
            <a:rect l="l" t="t" r="r" b="b"/>
            <a:pathLst>
              <a:path w="1" h="39" extrusionOk="0">
                <a:moveTo>
                  <a:pt x="1" y="38"/>
                </a:moveTo>
                <a:lnTo>
                  <a:pt x="1" y="38"/>
                </a:lnTo>
                <a:lnTo>
                  <a:pt x="1" y="38"/>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7"/>
          <p:cNvSpPr/>
          <p:nvPr/>
        </p:nvSpPr>
        <p:spPr>
          <a:xfrm>
            <a:off x="282216" y="2049028"/>
            <a:ext cx="323337" cy="70302"/>
          </a:xfrm>
          <a:custGeom>
            <a:avLst/>
            <a:gdLst/>
            <a:ahLst/>
            <a:cxnLst/>
            <a:rect l="l" t="t" r="r" b="b"/>
            <a:pathLst>
              <a:path w="10322" h="2156" extrusionOk="0">
                <a:moveTo>
                  <a:pt x="10057" y="0"/>
                </a:moveTo>
                <a:cubicBezTo>
                  <a:pt x="10095" y="76"/>
                  <a:pt x="10095" y="189"/>
                  <a:pt x="10095" y="303"/>
                </a:cubicBezTo>
                <a:cubicBezTo>
                  <a:pt x="10095" y="983"/>
                  <a:pt x="9755" y="1550"/>
                  <a:pt x="9301" y="1550"/>
                </a:cubicBezTo>
                <a:lnTo>
                  <a:pt x="530" y="1550"/>
                </a:lnTo>
                <a:cubicBezTo>
                  <a:pt x="303" y="1550"/>
                  <a:pt x="114" y="1437"/>
                  <a:pt x="0" y="1210"/>
                </a:cubicBezTo>
                <a:lnTo>
                  <a:pt x="0" y="1210"/>
                </a:lnTo>
                <a:cubicBezTo>
                  <a:pt x="76" y="1739"/>
                  <a:pt x="340" y="2117"/>
                  <a:pt x="719" y="2155"/>
                </a:cubicBezTo>
                <a:lnTo>
                  <a:pt x="9528" y="2155"/>
                </a:lnTo>
                <a:cubicBezTo>
                  <a:pt x="9981" y="2155"/>
                  <a:pt x="10322" y="1588"/>
                  <a:pt x="10322" y="907"/>
                </a:cubicBezTo>
                <a:lnTo>
                  <a:pt x="10322" y="870"/>
                </a:lnTo>
                <a:cubicBezTo>
                  <a:pt x="10322" y="529"/>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7"/>
          <p:cNvSpPr/>
          <p:nvPr/>
        </p:nvSpPr>
        <p:spPr>
          <a:xfrm>
            <a:off x="546317" y="2369560"/>
            <a:ext cx="79378" cy="131930"/>
          </a:xfrm>
          <a:custGeom>
            <a:avLst/>
            <a:gdLst/>
            <a:ahLst/>
            <a:cxnLst/>
            <a:rect l="l" t="t" r="r" b="b"/>
            <a:pathLst>
              <a:path w="2534" h="4046" extrusionOk="0">
                <a:moveTo>
                  <a:pt x="1286" y="0"/>
                </a:moveTo>
                <a:cubicBezTo>
                  <a:pt x="567" y="0"/>
                  <a:pt x="0" y="907"/>
                  <a:pt x="0" y="2004"/>
                </a:cubicBezTo>
                <a:cubicBezTo>
                  <a:pt x="0" y="3138"/>
                  <a:pt x="567" y="4045"/>
                  <a:pt x="1286" y="4045"/>
                </a:cubicBezTo>
                <a:cubicBezTo>
                  <a:pt x="1966" y="4045"/>
                  <a:pt x="2533" y="3138"/>
                  <a:pt x="2533" y="2004"/>
                </a:cubicBezTo>
                <a:cubicBezTo>
                  <a:pt x="2533" y="907"/>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7"/>
          <p:cNvSpPr/>
          <p:nvPr/>
        </p:nvSpPr>
        <p:spPr>
          <a:xfrm>
            <a:off x="281025" y="2394211"/>
            <a:ext cx="324527" cy="81388"/>
          </a:xfrm>
          <a:custGeom>
            <a:avLst/>
            <a:gdLst/>
            <a:ahLst/>
            <a:cxnLst/>
            <a:rect l="l" t="t" r="r" b="b"/>
            <a:pathLst>
              <a:path w="10360" h="2496" extrusionOk="0">
                <a:moveTo>
                  <a:pt x="794" y="0"/>
                </a:moveTo>
                <a:cubicBezTo>
                  <a:pt x="341" y="0"/>
                  <a:pt x="0" y="567"/>
                  <a:pt x="0" y="1248"/>
                </a:cubicBezTo>
                <a:cubicBezTo>
                  <a:pt x="0" y="1966"/>
                  <a:pt x="341" y="2495"/>
                  <a:pt x="794" y="2495"/>
                </a:cubicBezTo>
                <a:lnTo>
                  <a:pt x="9566" y="2495"/>
                </a:lnTo>
                <a:cubicBezTo>
                  <a:pt x="10019" y="2495"/>
                  <a:pt x="10360" y="1966"/>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7"/>
          <p:cNvSpPr/>
          <p:nvPr/>
        </p:nvSpPr>
        <p:spPr>
          <a:xfrm>
            <a:off x="304707" y="247556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7"/>
          <p:cNvSpPr/>
          <p:nvPr/>
        </p:nvSpPr>
        <p:spPr>
          <a:xfrm>
            <a:off x="605521" y="2434872"/>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7"/>
          <p:cNvSpPr/>
          <p:nvPr/>
        </p:nvSpPr>
        <p:spPr>
          <a:xfrm>
            <a:off x="282216" y="2405297"/>
            <a:ext cx="323337" cy="70302"/>
          </a:xfrm>
          <a:custGeom>
            <a:avLst/>
            <a:gdLst/>
            <a:ahLst/>
            <a:cxnLst/>
            <a:rect l="l" t="t" r="r" b="b"/>
            <a:pathLst>
              <a:path w="10322" h="2156" extrusionOk="0">
                <a:moveTo>
                  <a:pt x="10057" y="0"/>
                </a:moveTo>
                <a:cubicBezTo>
                  <a:pt x="10095" y="114"/>
                  <a:pt x="10095" y="189"/>
                  <a:pt x="10095" y="303"/>
                </a:cubicBezTo>
                <a:cubicBezTo>
                  <a:pt x="10095" y="1021"/>
                  <a:pt x="9755" y="1551"/>
                  <a:pt x="9301" y="1551"/>
                </a:cubicBezTo>
                <a:lnTo>
                  <a:pt x="530" y="1551"/>
                </a:lnTo>
                <a:cubicBezTo>
                  <a:pt x="303" y="1551"/>
                  <a:pt x="114" y="1437"/>
                  <a:pt x="0" y="1248"/>
                </a:cubicBezTo>
                <a:lnTo>
                  <a:pt x="0" y="1248"/>
                </a:lnTo>
                <a:cubicBezTo>
                  <a:pt x="76" y="1777"/>
                  <a:pt x="378" y="2155"/>
                  <a:pt x="719" y="2155"/>
                </a:cubicBezTo>
                <a:lnTo>
                  <a:pt x="9528" y="2155"/>
                </a:lnTo>
                <a:cubicBezTo>
                  <a:pt x="9981" y="2155"/>
                  <a:pt x="10322" y="1626"/>
                  <a:pt x="10322" y="908"/>
                </a:cubicBezTo>
                <a:cubicBezTo>
                  <a:pt x="10322" y="530"/>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7"/>
          <p:cNvSpPr/>
          <p:nvPr/>
        </p:nvSpPr>
        <p:spPr>
          <a:xfrm>
            <a:off x="546317" y="2725829"/>
            <a:ext cx="79378" cy="131930"/>
          </a:xfrm>
          <a:custGeom>
            <a:avLst/>
            <a:gdLst/>
            <a:ahLst/>
            <a:cxnLst/>
            <a:rect l="l" t="t" r="r" b="b"/>
            <a:pathLst>
              <a:path w="2534" h="4046" extrusionOk="0">
                <a:moveTo>
                  <a:pt x="1286" y="0"/>
                </a:moveTo>
                <a:cubicBezTo>
                  <a:pt x="567" y="0"/>
                  <a:pt x="0" y="908"/>
                  <a:pt x="0" y="2042"/>
                </a:cubicBezTo>
                <a:cubicBezTo>
                  <a:pt x="0" y="3138"/>
                  <a:pt x="567" y="4046"/>
                  <a:pt x="1286" y="4046"/>
                </a:cubicBezTo>
                <a:cubicBezTo>
                  <a:pt x="1966" y="4046"/>
                  <a:pt x="2533" y="3138"/>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7"/>
          <p:cNvSpPr/>
          <p:nvPr/>
        </p:nvSpPr>
        <p:spPr>
          <a:xfrm>
            <a:off x="281025" y="2751719"/>
            <a:ext cx="324527" cy="81388"/>
          </a:xfrm>
          <a:custGeom>
            <a:avLst/>
            <a:gdLst/>
            <a:ahLst/>
            <a:cxnLst/>
            <a:rect l="l" t="t" r="r" b="b"/>
            <a:pathLst>
              <a:path w="10360" h="2496" extrusionOk="0">
                <a:moveTo>
                  <a:pt x="794" y="0"/>
                </a:moveTo>
                <a:cubicBezTo>
                  <a:pt x="341" y="0"/>
                  <a:pt x="0" y="530"/>
                  <a:pt x="0" y="1248"/>
                </a:cubicBezTo>
                <a:cubicBezTo>
                  <a:pt x="0" y="1929"/>
                  <a:pt x="341" y="2496"/>
                  <a:pt x="794" y="2496"/>
                </a:cubicBezTo>
                <a:lnTo>
                  <a:pt x="9566" y="2496"/>
                </a:lnTo>
                <a:cubicBezTo>
                  <a:pt x="10019" y="2496"/>
                  <a:pt x="10360" y="1929"/>
                  <a:pt x="10360" y="1248"/>
                </a:cubicBezTo>
                <a:cubicBezTo>
                  <a:pt x="10360" y="530"/>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7"/>
          <p:cNvSpPr/>
          <p:nvPr/>
        </p:nvSpPr>
        <p:spPr>
          <a:xfrm>
            <a:off x="304707" y="2833075"/>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7"/>
          <p:cNvSpPr/>
          <p:nvPr/>
        </p:nvSpPr>
        <p:spPr>
          <a:xfrm>
            <a:off x="605521" y="2791174"/>
            <a:ext cx="31" cy="1272"/>
          </a:xfrm>
          <a:custGeom>
            <a:avLst/>
            <a:gdLst/>
            <a:ahLst/>
            <a:cxnLst/>
            <a:rect l="l" t="t" r="r" b="b"/>
            <a:pathLst>
              <a:path w="1" h="39" extrusionOk="0">
                <a:moveTo>
                  <a:pt x="1" y="38"/>
                </a:moveTo>
                <a:lnTo>
                  <a:pt x="1" y="38"/>
                </a:lnTo>
                <a:lnTo>
                  <a:pt x="1" y="38"/>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7"/>
          <p:cNvSpPr/>
          <p:nvPr/>
        </p:nvSpPr>
        <p:spPr>
          <a:xfrm>
            <a:off x="282216" y="2761567"/>
            <a:ext cx="323337" cy="71541"/>
          </a:xfrm>
          <a:custGeom>
            <a:avLst/>
            <a:gdLst/>
            <a:ahLst/>
            <a:cxnLst/>
            <a:rect l="l" t="t" r="r" b="b"/>
            <a:pathLst>
              <a:path w="10322" h="2194" extrusionOk="0">
                <a:moveTo>
                  <a:pt x="10057" y="1"/>
                </a:moveTo>
                <a:cubicBezTo>
                  <a:pt x="10095" y="114"/>
                  <a:pt x="10095" y="228"/>
                  <a:pt x="10095" y="341"/>
                </a:cubicBezTo>
                <a:cubicBezTo>
                  <a:pt x="10095" y="1022"/>
                  <a:pt x="9755" y="1589"/>
                  <a:pt x="9301" y="1589"/>
                </a:cubicBezTo>
                <a:lnTo>
                  <a:pt x="530" y="1589"/>
                </a:lnTo>
                <a:cubicBezTo>
                  <a:pt x="303" y="1589"/>
                  <a:pt x="114" y="1475"/>
                  <a:pt x="0" y="1248"/>
                </a:cubicBezTo>
                <a:lnTo>
                  <a:pt x="0" y="1248"/>
                </a:lnTo>
                <a:cubicBezTo>
                  <a:pt x="76" y="1778"/>
                  <a:pt x="340" y="2156"/>
                  <a:pt x="719" y="2194"/>
                </a:cubicBezTo>
                <a:lnTo>
                  <a:pt x="9528" y="2194"/>
                </a:lnTo>
                <a:cubicBezTo>
                  <a:pt x="9981" y="2194"/>
                  <a:pt x="10322" y="1627"/>
                  <a:pt x="10322" y="946"/>
                </a:cubicBezTo>
                <a:lnTo>
                  <a:pt x="10322" y="908"/>
                </a:lnTo>
                <a:cubicBezTo>
                  <a:pt x="10322" y="568"/>
                  <a:pt x="10208" y="228"/>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7"/>
          <p:cNvSpPr/>
          <p:nvPr/>
        </p:nvSpPr>
        <p:spPr>
          <a:xfrm>
            <a:off x="546317" y="3083338"/>
            <a:ext cx="79378" cy="131963"/>
          </a:xfrm>
          <a:custGeom>
            <a:avLst/>
            <a:gdLst/>
            <a:ahLst/>
            <a:cxnLst/>
            <a:rect l="l" t="t" r="r" b="b"/>
            <a:pathLst>
              <a:path w="2534" h="4047" extrusionOk="0">
                <a:moveTo>
                  <a:pt x="1286" y="1"/>
                </a:moveTo>
                <a:cubicBezTo>
                  <a:pt x="567" y="1"/>
                  <a:pt x="0" y="908"/>
                  <a:pt x="0" y="2004"/>
                </a:cubicBezTo>
                <a:cubicBezTo>
                  <a:pt x="0" y="3139"/>
                  <a:pt x="567" y="4046"/>
                  <a:pt x="1286" y="4046"/>
                </a:cubicBezTo>
                <a:cubicBezTo>
                  <a:pt x="1966" y="4046"/>
                  <a:pt x="2533" y="3139"/>
                  <a:pt x="2533" y="2004"/>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7"/>
          <p:cNvSpPr/>
          <p:nvPr/>
        </p:nvSpPr>
        <p:spPr>
          <a:xfrm>
            <a:off x="281025" y="3107989"/>
            <a:ext cx="324527" cy="8142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7"/>
          <p:cNvSpPr/>
          <p:nvPr/>
        </p:nvSpPr>
        <p:spPr>
          <a:xfrm>
            <a:off x="304707" y="318937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7"/>
          <p:cNvSpPr/>
          <p:nvPr/>
        </p:nvSpPr>
        <p:spPr>
          <a:xfrm>
            <a:off x="605521" y="3148683"/>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7"/>
          <p:cNvSpPr/>
          <p:nvPr/>
        </p:nvSpPr>
        <p:spPr>
          <a:xfrm>
            <a:off x="282216" y="3119108"/>
            <a:ext cx="323337" cy="70302"/>
          </a:xfrm>
          <a:custGeom>
            <a:avLst/>
            <a:gdLst/>
            <a:ahLst/>
            <a:cxnLst/>
            <a:rect l="l" t="t" r="r" b="b"/>
            <a:pathLst>
              <a:path w="10322" h="2156" extrusionOk="0">
                <a:moveTo>
                  <a:pt x="10057" y="0"/>
                </a:moveTo>
                <a:cubicBezTo>
                  <a:pt x="10095" y="113"/>
                  <a:pt x="10095" y="189"/>
                  <a:pt x="10095" y="302"/>
                </a:cubicBezTo>
                <a:cubicBezTo>
                  <a:pt x="10095" y="1021"/>
                  <a:pt x="9755" y="1550"/>
                  <a:pt x="9301" y="1550"/>
                </a:cubicBezTo>
                <a:lnTo>
                  <a:pt x="530" y="1550"/>
                </a:lnTo>
                <a:cubicBezTo>
                  <a:pt x="303" y="1550"/>
                  <a:pt x="114" y="1437"/>
                  <a:pt x="0" y="1248"/>
                </a:cubicBezTo>
                <a:lnTo>
                  <a:pt x="0" y="1248"/>
                </a:lnTo>
                <a:cubicBezTo>
                  <a:pt x="76" y="1739"/>
                  <a:pt x="340" y="2155"/>
                  <a:pt x="719" y="2155"/>
                </a:cubicBezTo>
                <a:lnTo>
                  <a:pt x="9528" y="2155"/>
                </a:lnTo>
                <a:cubicBezTo>
                  <a:pt x="9981" y="2155"/>
                  <a:pt x="10322" y="1588"/>
                  <a:pt x="10322" y="907"/>
                </a:cubicBezTo>
                <a:cubicBezTo>
                  <a:pt x="10322" y="529"/>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7"/>
          <p:cNvSpPr/>
          <p:nvPr/>
        </p:nvSpPr>
        <p:spPr>
          <a:xfrm>
            <a:off x="546317" y="3439640"/>
            <a:ext cx="79378" cy="131930"/>
          </a:xfrm>
          <a:custGeom>
            <a:avLst/>
            <a:gdLst/>
            <a:ahLst/>
            <a:cxnLst/>
            <a:rect l="l" t="t" r="r" b="b"/>
            <a:pathLst>
              <a:path w="2534" h="4046" extrusionOk="0">
                <a:moveTo>
                  <a:pt x="1286" y="0"/>
                </a:moveTo>
                <a:cubicBezTo>
                  <a:pt x="567" y="0"/>
                  <a:pt x="0" y="907"/>
                  <a:pt x="0" y="2042"/>
                </a:cubicBezTo>
                <a:cubicBezTo>
                  <a:pt x="0" y="3138"/>
                  <a:pt x="567" y="4045"/>
                  <a:pt x="1286" y="4045"/>
                </a:cubicBezTo>
                <a:cubicBezTo>
                  <a:pt x="1966" y="4045"/>
                  <a:pt x="2533" y="3138"/>
                  <a:pt x="2533" y="2042"/>
                </a:cubicBezTo>
                <a:cubicBezTo>
                  <a:pt x="2533" y="907"/>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7"/>
          <p:cNvSpPr/>
          <p:nvPr/>
        </p:nvSpPr>
        <p:spPr>
          <a:xfrm>
            <a:off x="281025" y="3465498"/>
            <a:ext cx="324527" cy="81421"/>
          </a:xfrm>
          <a:custGeom>
            <a:avLst/>
            <a:gdLst/>
            <a:ahLst/>
            <a:cxnLst/>
            <a:rect l="l" t="t" r="r" b="b"/>
            <a:pathLst>
              <a:path w="10360" h="2497" extrusionOk="0">
                <a:moveTo>
                  <a:pt x="794" y="1"/>
                </a:moveTo>
                <a:cubicBezTo>
                  <a:pt x="341" y="1"/>
                  <a:pt x="0" y="530"/>
                  <a:pt x="0" y="1249"/>
                </a:cubicBezTo>
                <a:cubicBezTo>
                  <a:pt x="0" y="1929"/>
                  <a:pt x="341" y="2496"/>
                  <a:pt x="794" y="2496"/>
                </a:cubicBezTo>
                <a:lnTo>
                  <a:pt x="9566" y="2496"/>
                </a:lnTo>
                <a:cubicBezTo>
                  <a:pt x="10019" y="2496"/>
                  <a:pt x="10360" y="1929"/>
                  <a:pt x="10360" y="1249"/>
                </a:cubicBezTo>
                <a:cubicBezTo>
                  <a:pt x="10360" y="530"/>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7"/>
          <p:cNvSpPr/>
          <p:nvPr/>
        </p:nvSpPr>
        <p:spPr>
          <a:xfrm>
            <a:off x="304707" y="3546886"/>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7"/>
          <p:cNvSpPr/>
          <p:nvPr/>
        </p:nvSpPr>
        <p:spPr>
          <a:xfrm>
            <a:off x="605521" y="3504953"/>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7"/>
          <p:cNvSpPr/>
          <p:nvPr/>
        </p:nvSpPr>
        <p:spPr>
          <a:xfrm>
            <a:off x="282216" y="3475378"/>
            <a:ext cx="323337" cy="71541"/>
          </a:xfrm>
          <a:custGeom>
            <a:avLst/>
            <a:gdLst/>
            <a:ahLst/>
            <a:cxnLst/>
            <a:rect l="l" t="t" r="r" b="b"/>
            <a:pathLst>
              <a:path w="10322" h="2194" extrusionOk="0">
                <a:moveTo>
                  <a:pt x="10057" y="0"/>
                </a:moveTo>
                <a:lnTo>
                  <a:pt x="10057" y="0"/>
                </a:ln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6"/>
                </a:cubicBezTo>
                <a:lnTo>
                  <a:pt x="10322" y="908"/>
                </a:lnTo>
                <a:cubicBezTo>
                  <a:pt x="10322" y="568"/>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7"/>
          <p:cNvSpPr/>
          <p:nvPr/>
        </p:nvSpPr>
        <p:spPr>
          <a:xfrm>
            <a:off x="546317" y="3795909"/>
            <a:ext cx="79378" cy="133169"/>
          </a:xfrm>
          <a:custGeom>
            <a:avLst/>
            <a:gdLst/>
            <a:ahLst/>
            <a:cxnLst/>
            <a:rect l="l" t="t" r="r" b="b"/>
            <a:pathLst>
              <a:path w="2534" h="4084" extrusionOk="0">
                <a:moveTo>
                  <a:pt x="1286" y="0"/>
                </a:moveTo>
                <a:cubicBezTo>
                  <a:pt x="567" y="0"/>
                  <a:pt x="0" y="908"/>
                  <a:pt x="0" y="2042"/>
                </a:cubicBezTo>
                <a:cubicBezTo>
                  <a:pt x="0" y="3176"/>
                  <a:pt x="567" y="4084"/>
                  <a:pt x="1286" y="4084"/>
                </a:cubicBezTo>
                <a:cubicBezTo>
                  <a:pt x="1966" y="4084"/>
                  <a:pt x="2533" y="3176"/>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7"/>
          <p:cNvSpPr/>
          <p:nvPr/>
        </p:nvSpPr>
        <p:spPr>
          <a:xfrm>
            <a:off x="281025" y="3821800"/>
            <a:ext cx="324527" cy="81388"/>
          </a:xfrm>
          <a:custGeom>
            <a:avLst/>
            <a:gdLst/>
            <a:ahLst/>
            <a:cxnLst/>
            <a:rect l="l" t="t" r="r" b="b"/>
            <a:pathLst>
              <a:path w="10360" h="2496" extrusionOk="0">
                <a:moveTo>
                  <a:pt x="794" y="0"/>
                </a:moveTo>
                <a:cubicBezTo>
                  <a:pt x="341" y="0"/>
                  <a:pt x="0" y="567"/>
                  <a:pt x="0" y="1248"/>
                </a:cubicBezTo>
                <a:cubicBezTo>
                  <a:pt x="0" y="1929"/>
                  <a:pt x="341" y="2496"/>
                  <a:pt x="794" y="2496"/>
                </a:cubicBezTo>
                <a:lnTo>
                  <a:pt x="9566" y="2496"/>
                </a:lnTo>
                <a:cubicBezTo>
                  <a:pt x="10019" y="2496"/>
                  <a:pt x="10360" y="1929"/>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7"/>
          <p:cNvSpPr/>
          <p:nvPr/>
        </p:nvSpPr>
        <p:spPr>
          <a:xfrm>
            <a:off x="304707" y="3903155"/>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7"/>
          <p:cNvSpPr/>
          <p:nvPr/>
        </p:nvSpPr>
        <p:spPr>
          <a:xfrm>
            <a:off x="605521" y="3862494"/>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7"/>
          <p:cNvSpPr/>
          <p:nvPr/>
        </p:nvSpPr>
        <p:spPr>
          <a:xfrm>
            <a:off x="282216" y="3832886"/>
            <a:ext cx="323337" cy="70302"/>
          </a:xfrm>
          <a:custGeom>
            <a:avLst/>
            <a:gdLst/>
            <a:ahLst/>
            <a:cxnLst/>
            <a:rect l="l" t="t" r="r" b="b"/>
            <a:pathLst>
              <a:path w="10322" h="2156" extrusionOk="0">
                <a:moveTo>
                  <a:pt x="10057" y="1"/>
                </a:moveTo>
                <a:lnTo>
                  <a:pt x="10057" y="1"/>
                </a:lnTo>
                <a:cubicBezTo>
                  <a:pt x="10095" y="76"/>
                  <a:pt x="10095" y="190"/>
                  <a:pt x="10095" y="303"/>
                </a:cubicBezTo>
                <a:cubicBezTo>
                  <a:pt x="10095" y="984"/>
                  <a:pt x="9755" y="1551"/>
                  <a:pt x="9301" y="1551"/>
                </a:cubicBezTo>
                <a:lnTo>
                  <a:pt x="530" y="1551"/>
                </a:lnTo>
                <a:cubicBezTo>
                  <a:pt x="303" y="1551"/>
                  <a:pt x="114" y="1437"/>
                  <a:pt x="0" y="1210"/>
                </a:cubicBezTo>
                <a:lnTo>
                  <a:pt x="0" y="1210"/>
                </a:lnTo>
                <a:cubicBezTo>
                  <a:pt x="76" y="1740"/>
                  <a:pt x="340" y="2118"/>
                  <a:pt x="719" y="2156"/>
                </a:cubicBezTo>
                <a:lnTo>
                  <a:pt x="9528" y="2156"/>
                </a:lnTo>
                <a:cubicBezTo>
                  <a:pt x="9981" y="2156"/>
                  <a:pt x="10322" y="1589"/>
                  <a:pt x="10322" y="908"/>
                </a:cubicBezTo>
                <a:cubicBezTo>
                  <a:pt x="10322" y="530"/>
                  <a:pt x="10208" y="227"/>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7"/>
          <p:cNvSpPr/>
          <p:nvPr/>
        </p:nvSpPr>
        <p:spPr>
          <a:xfrm>
            <a:off x="546317" y="4153418"/>
            <a:ext cx="79378" cy="131963"/>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7"/>
          <p:cNvSpPr/>
          <p:nvPr/>
        </p:nvSpPr>
        <p:spPr>
          <a:xfrm>
            <a:off x="281025" y="4178069"/>
            <a:ext cx="324527" cy="82627"/>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7"/>
          <p:cNvSpPr/>
          <p:nvPr/>
        </p:nvSpPr>
        <p:spPr>
          <a:xfrm>
            <a:off x="304707" y="4260664"/>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7"/>
          <p:cNvSpPr/>
          <p:nvPr/>
        </p:nvSpPr>
        <p:spPr>
          <a:xfrm>
            <a:off x="605521" y="4218763"/>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7"/>
          <p:cNvSpPr/>
          <p:nvPr/>
        </p:nvSpPr>
        <p:spPr>
          <a:xfrm>
            <a:off x="282216" y="4189188"/>
            <a:ext cx="323337" cy="71508"/>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7"/>
          <p:cNvSpPr/>
          <p:nvPr/>
        </p:nvSpPr>
        <p:spPr>
          <a:xfrm>
            <a:off x="282216" y="977708"/>
            <a:ext cx="323337" cy="71541"/>
          </a:xfrm>
          <a:custGeom>
            <a:avLst/>
            <a:gdLst/>
            <a:ahLst/>
            <a:cxnLst/>
            <a:rect l="l" t="t" r="r" b="b"/>
            <a:pathLst>
              <a:path w="10322" h="2194" extrusionOk="0">
                <a:moveTo>
                  <a:pt x="10057" y="0"/>
                </a:move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5"/>
                </a:cubicBezTo>
                <a:lnTo>
                  <a:pt x="10322" y="908"/>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7"/>
          <p:cNvSpPr/>
          <p:nvPr/>
        </p:nvSpPr>
        <p:spPr>
          <a:xfrm>
            <a:off x="7956600" y="4218788"/>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7"/>
          <p:cNvSpPr/>
          <p:nvPr/>
        </p:nvSpPr>
        <p:spPr>
          <a:xfrm>
            <a:off x="7655200" y="4681775"/>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8" name="Google Shape;588;p7"/>
          <p:cNvGrpSpPr/>
          <p:nvPr/>
        </p:nvGrpSpPr>
        <p:grpSpPr>
          <a:xfrm>
            <a:off x="7385700" y="4109075"/>
            <a:ext cx="291375" cy="281375"/>
            <a:chOff x="3243875" y="2372825"/>
            <a:chExt cx="291375" cy="281375"/>
          </a:xfrm>
        </p:grpSpPr>
        <p:sp>
          <p:nvSpPr>
            <p:cNvPr id="589" name="Google Shape;589;p7"/>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7"/>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7"/>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7"/>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7"/>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7"/>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7"/>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7"/>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7"/>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7"/>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9" name="Google Shape;599;p7"/>
          <p:cNvGrpSpPr/>
          <p:nvPr/>
        </p:nvGrpSpPr>
        <p:grpSpPr>
          <a:xfrm>
            <a:off x="1010050" y="1155538"/>
            <a:ext cx="166675" cy="168575"/>
            <a:chOff x="4954425" y="2036375"/>
            <a:chExt cx="166675" cy="168575"/>
          </a:xfrm>
        </p:grpSpPr>
        <p:sp>
          <p:nvSpPr>
            <p:cNvPr id="600" name="Google Shape;600;p7"/>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7"/>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2" name="Google Shape;602;p7"/>
          <p:cNvSpPr/>
          <p:nvPr/>
        </p:nvSpPr>
        <p:spPr>
          <a:xfrm>
            <a:off x="1010050" y="1465613"/>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7"/>
          <p:cNvSpPr/>
          <p:nvPr/>
        </p:nvSpPr>
        <p:spPr>
          <a:xfrm>
            <a:off x="228900" y="135685"/>
            <a:ext cx="794715" cy="68671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04"/>
        <p:cNvGrpSpPr/>
        <p:nvPr/>
      </p:nvGrpSpPr>
      <p:grpSpPr>
        <a:xfrm>
          <a:off x="0" y="0"/>
          <a:ext cx="0" cy="0"/>
          <a:chOff x="0" y="0"/>
          <a:chExt cx="0" cy="0"/>
        </a:xfrm>
      </p:grpSpPr>
      <p:grpSp>
        <p:nvGrpSpPr>
          <p:cNvPr id="605" name="Google Shape;605;p8"/>
          <p:cNvGrpSpPr/>
          <p:nvPr/>
        </p:nvGrpSpPr>
        <p:grpSpPr>
          <a:xfrm>
            <a:off x="395894" y="219519"/>
            <a:ext cx="8518865" cy="4788281"/>
            <a:chOff x="395894" y="219519"/>
            <a:chExt cx="8518865" cy="4788281"/>
          </a:xfrm>
        </p:grpSpPr>
        <p:sp>
          <p:nvSpPr>
            <p:cNvPr id="606" name="Google Shape;606;p8"/>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7" name="Google Shape;607;p8"/>
            <p:cNvGrpSpPr/>
            <p:nvPr/>
          </p:nvGrpSpPr>
          <p:grpSpPr>
            <a:xfrm>
              <a:off x="8341543" y="2282008"/>
              <a:ext cx="569676" cy="380612"/>
              <a:chOff x="8341543" y="2282008"/>
              <a:chExt cx="569676" cy="380612"/>
            </a:xfrm>
          </p:grpSpPr>
          <p:sp>
            <p:nvSpPr>
              <p:cNvPr id="608" name="Google Shape;608;p8"/>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8"/>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0" name="Google Shape;610;p8"/>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11" name="Google Shape;611;p8"/>
            <p:cNvGrpSpPr/>
            <p:nvPr/>
          </p:nvGrpSpPr>
          <p:grpSpPr>
            <a:xfrm>
              <a:off x="8341543" y="1721094"/>
              <a:ext cx="569676" cy="380612"/>
              <a:chOff x="8341543" y="1721094"/>
              <a:chExt cx="569676" cy="380612"/>
            </a:xfrm>
          </p:grpSpPr>
          <p:sp>
            <p:nvSpPr>
              <p:cNvPr id="612" name="Google Shape;612;p8"/>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8"/>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4" name="Google Shape;614;p8"/>
            <p:cNvGrpSpPr/>
            <p:nvPr/>
          </p:nvGrpSpPr>
          <p:grpSpPr>
            <a:xfrm>
              <a:off x="8346273" y="1183592"/>
              <a:ext cx="568486" cy="388014"/>
              <a:chOff x="8346273" y="1183592"/>
              <a:chExt cx="568486" cy="388014"/>
            </a:xfrm>
          </p:grpSpPr>
          <p:sp>
            <p:nvSpPr>
              <p:cNvPr id="615" name="Google Shape;615;p8"/>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8"/>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7" name="Google Shape;617;p8"/>
            <p:cNvGrpSpPr/>
            <p:nvPr/>
          </p:nvGrpSpPr>
          <p:grpSpPr>
            <a:xfrm>
              <a:off x="8341543" y="606635"/>
              <a:ext cx="569676" cy="388014"/>
              <a:chOff x="8341543" y="606635"/>
              <a:chExt cx="569676" cy="388014"/>
            </a:xfrm>
          </p:grpSpPr>
          <p:sp>
            <p:nvSpPr>
              <p:cNvPr id="618" name="Google Shape;618;p8"/>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8"/>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0" name="Google Shape;620;p8"/>
            <p:cNvGrpSpPr/>
            <p:nvPr/>
          </p:nvGrpSpPr>
          <p:grpSpPr>
            <a:xfrm>
              <a:off x="8341543" y="2842933"/>
              <a:ext cx="569676" cy="380612"/>
              <a:chOff x="8341543" y="2282008"/>
              <a:chExt cx="569676" cy="380612"/>
            </a:xfrm>
          </p:grpSpPr>
          <p:sp>
            <p:nvSpPr>
              <p:cNvPr id="621" name="Google Shape;621;p8"/>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8"/>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3" name="Google Shape;623;p8"/>
            <p:cNvGrpSpPr/>
            <p:nvPr/>
          </p:nvGrpSpPr>
          <p:grpSpPr>
            <a:xfrm>
              <a:off x="8341543" y="3403858"/>
              <a:ext cx="569676" cy="380612"/>
              <a:chOff x="8341543" y="2282008"/>
              <a:chExt cx="569676" cy="380612"/>
            </a:xfrm>
          </p:grpSpPr>
          <p:sp>
            <p:nvSpPr>
              <p:cNvPr id="624" name="Google Shape;624;p8"/>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8"/>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6" name="Google Shape;626;p8"/>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8"/>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8" name="Google Shape;628;p8"/>
          <p:cNvSpPr txBox="1">
            <a:spLocks noGrp="1"/>
          </p:cNvSpPr>
          <p:nvPr>
            <p:ph type="title"/>
          </p:nvPr>
        </p:nvSpPr>
        <p:spPr>
          <a:xfrm>
            <a:off x="1529550" y="1682550"/>
            <a:ext cx="6084900" cy="722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1"/>
              </a:buClr>
              <a:buSzPts val="7200"/>
              <a:buNone/>
              <a:defRPr sz="7200">
                <a:solidFill>
                  <a:schemeClr val="accent1"/>
                </a:solidFill>
              </a:defRPr>
            </a:lvl1pPr>
            <a:lvl2pPr lvl="1" algn="ctr">
              <a:spcBef>
                <a:spcPts val="0"/>
              </a:spcBef>
              <a:spcAft>
                <a:spcPts val="0"/>
              </a:spcAft>
              <a:buClr>
                <a:schemeClr val="accent1"/>
              </a:buClr>
              <a:buSzPts val="7200"/>
              <a:buNone/>
              <a:defRPr sz="7200">
                <a:solidFill>
                  <a:schemeClr val="accent1"/>
                </a:solidFill>
              </a:defRPr>
            </a:lvl2pPr>
            <a:lvl3pPr lvl="2" algn="ctr">
              <a:spcBef>
                <a:spcPts val="0"/>
              </a:spcBef>
              <a:spcAft>
                <a:spcPts val="0"/>
              </a:spcAft>
              <a:buClr>
                <a:schemeClr val="accent1"/>
              </a:buClr>
              <a:buSzPts val="7200"/>
              <a:buNone/>
              <a:defRPr sz="7200">
                <a:solidFill>
                  <a:schemeClr val="accent1"/>
                </a:solidFill>
              </a:defRPr>
            </a:lvl3pPr>
            <a:lvl4pPr lvl="3" algn="ctr">
              <a:spcBef>
                <a:spcPts val="0"/>
              </a:spcBef>
              <a:spcAft>
                <a:spcPts val="0"/>
              </a:spcAft>
              <a:buClr>
                <a:schemeClr val="accent1"/>
              </a:buClr>
              <a:buSzPts val="7200"/>
              <a:buNone/>
              <a:defRPr sz="7200">
                <a:solidFill>
                  <a:schemeClr val="accent1"/>
                </a:solidFill>
              </a:defRPr>
            </a:lvl4pPr>
            <a:lvl5pPr lvl="4" algn="ctr">
              <a:spcBef>
                <a:spcPts val="0"/>
              </a:spcBef>
              <a:spcAft>
                <a:spcPts val="0"/>
              </a:spcAft>
              <a:buClr>
                <a:schemeClr val="accent1"/>
              </a:buClr>
              <a:buSzPts val="7200"/>
              <a:buNone/>
              <a:defRPr sz="7200">
                <a:solidFill>
                  <a:schemeClr val="accent1"/>
                </a:solidFill>
              </a:defRPr>
            </a:lvl5pPr>
            <a:lvl6pPr lvl="5" algn="ctr">
              <a:spcBef>
                <a:spcPts val="0"/>
              </a:spcBef>
              <a:spcAft>
                <a:spcPts val="0"/>
              </a:spcAft>
              <a:buClr>
                <a:schemeClr val="accent1"/>
              </a:buClr>
              <a:buSzPts val="7200"/>
              <a:buNone/>
              <a:defRPr sz="7200">
                <a:solidFill>
                  <a:schemeClr val="accent1"/>
                </a:solidFill>
              </a:defRPr>
            </a:lvl6pPr>
            <a:lvl7pPr lvl="6" algn="ctr">
              <a:spcBef>
                <a:spcPts val="0"/>
              </a:spcBef>
              <a:spcAft>
                <a:spcPts val="0"/>
              </a:spcAft>
              <a:buClr>
                <a:schemeClr val="accent1"/>
              </a:buClr>
              <a:buSzPts val="7200"/>
              <a:buNone/>
              <a:defRPr sz="7200">
                <a:solidFill>
                  <a:schemeClr val="accent1"/>
                </a:solidFill>
              </a:defRPr>
            </a:lvl7pPr>
            <a:lvl8pPr lvl="7" algn="ctr">
              <a:spcBef>
                <a:spcPts val="0"/>
              </a:spcBef>
              <a:spcAft>
                <a:spcPts val="0"/>
              </a:spcAft>
              <a:buClr>
                <a:schemeClr val="accent1"/>
              </a:buClr>
              <a:buSzPts val="7200"/>
              <a:buNone/>
              <a:defRPr sz="7200">
                <a:solidFill>
                  <a:schemeClr val="accent1"/>
                </a:solidFill>
              </a:defRPr>
            </a:lvl8pPr>
            <a:lvl9pPr lvl="8" algn="ctr">
              <a:spcBef>
                <a:spcPts val="0"/>
              </a:spcBef>
              <a:spcAft>
                <a:spcPts val="0"/>
              </a:spcAft>
              <a:buClr>
                <a:schemeClr val="accent1"/>
              </a:buClr>
              <a:buSzPts val="7200"/>
              <a:buNone/>
              <a:defRPr sz="7200">
                <a:solidFill>
                  <a:schemeClr val="accent1"/>
                </a:solidFill>
              </a:defRPr>
            </a:lvl9pPr>
          </a:lstStyle>
          <a:p>
            <a:endParaRPr/>
          </a:p>
        </p:txBody>
      </p:sp>
      <p:sp>
        <p:nvSpPr>
          <p:cNvPr id="629" name="Google Shape;629;p8"/>
          <p:cNvSpPr txBox="1">
            <a:spLocks noGrp="1"/>
          </p:cNvSpPr>
          <p:nvPr>
            <p:ph type="subTitle" idx="1"/>
          </p:nvPr>
        </p:nvSpPr>
        <p:spPr>
          <a:xfrm>
            <a:off x="1534825" y="2405250"/>
            <a:ext cx="6084900" cy="1055700"/>
          </a:xfrm>
          <a:prstGeom prst="rect">
            <a:avLst/>
          </a:prstGeom>
        </p:spPr>
        <p:txBody>
          <a:bodyPr spcFirstLastPara="1" wrap="square" lIns="91425" tIns="91425" rIns="91425" bIns="91425" anchor="ctr" anchorCtr="0">
            <a:noAutofit/>
          </a:bodyPr>
          <a:lstStyle>
            <a:lvl1pPr lvl="0" algn="ctr">
              <a:spcBef>
                <a:spcPts val="0"/>
              </a:spcBef>
              <a:spcAft>
                <a:spcPts val="0"/>
              </a:spcAft>
              <a:buNone/>
              <a:defRPr sz="1600"/>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630" name="Google Shape;630;p8"/>
          <p:cNvSpPr/>
          <p:nvPr/>
        </p:nvSpPr>
        <p:spPr>
          <a:xfrm>
            <a:off x="546317" y="941938"/>
            <a:ext cx="79378" cy="131963"/>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8"/>
          <p:cNvSpPr/>
          <p:nvPr/>
        </p:nvSpPr>
        <p:spPr>
          <a:xfrm>
            <a:off x="281025" y="966589"/>
            <a:ext cx="324527" cy="82660"/>
          </a:xfrm>
          <a:custGeom>
            <a:avLst/>
            <a:gdLst/>
            <a:ahLst/>
            <a:cxnLst/>
            <a:rect l="l" t="t" r="r" b="b"/>
            <a:pathLst>
              <a:path w="10360" h="2535"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8"/>
          <p:cNvSpPr/>
          <p:nvPr/>
        </p:nvSpPr>
        <p:spPr>
          <a:xfrm>
            <a:off x="304707" y="104921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8"/>
          <p:cNvSpPr/>
          <p:nvPr/>
        </p:nvSpPr>
        <p:spPr>
          <a:xfrm>
            <a:off x="605521" y="1007283"/>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8"/>
          <p:cNvSpPr/>
          <p:nvPr/>
        </p:nvSpPr>
        <p:spPr>
          <a:xfrm>
            <a:off x="546317" y="1298240"/>
            <a:ext cx="79378" cy="133169"/>
          </a:xfrm>
          <a:custGeom>
            <a:avLst/>
            <a:gdLst/>
            <a:ahLst/>
            <a:cxnLst/>
            <a:rect l="l" t="t" r="r" b="b"/>
            <a:pathLst>
              <a:path w="2534" h="4084" extrusionOk="0">
                <a:moveTo>
                  <a:pt x="1286" y="0"/>
                </a:moveTo>
                <a:cubicBezTo>
                  <a:pt x="567" y="0"/>
                  <a:pt x="0" y="908"/>
                  <a:pt x="0" y="2042"/>
                </a:cubicBezTo>
                <a:cubicBezTo>
                  <a:pt x="0" y="3176"/>
                  <a:pt x="567" y="4083"/>
                  <a:pt x="1286" y="4083"/>
                </a:cubicBezTo>
                <a:cubicBezTo>
                  <a:pt x="1966" y="4083"/>
                  <a:pt x="2533" y="3176"/>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8"/>
          <p:cNvSpPr/>
          <p:nvPr/>
        </p:nvSpPr>
        <p:spPr>
          <a:xfrm>
            <a:off x="281025" y="1324130"/>
            <a:ext cx="324527" cy="81388"/>
          </a:xfrm>
          <a:custGeom>
            <a:avLst/>
            <a:gdLst/>
            <a:ahLst/>
            <a:cxnLst/>
            <a:rect l="l" t="t" r="r" b="b"/>
            <a:pathLst>
              <a:path w="10360" h="2496" extrusionOk="0">
                <a:moveTo>
                  <a:pt x="794" y="0"/>
                </a:moveTo>
                <a:cubicBezTo>
                  <a:pt x="341" y="0"/>
                  <a:pt x="0" y="567"/>
                  <a:pt x="0" y="1248"/>
                </a:cubicBezTo>
                <a:cubicBezTo>
                  <a:pt x="0" y="1928"/>
                  <a:pt x="341" y="2495"/>
                  <a:pt x="794" y="2495"/>
                </a:cubicBezTo>
                <a:lnTo>
                  <a:pt x="9566" y="2495"/>
                </a:lnTo>
                <a:cubicBezTo>
                  <a:pt x="10019" y="2495"/>
                  <a:pt x="10360" y="1928"/>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8"/>
          <p:cNvSpPr/>
          <p:nvPr/>
        </p:nvSpPr>
        <p:spPr>
          <a:xfrm>
            <a:off x="304707" y="1405486"/>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8"/>
          <p:cNvSpPr/>
          <p:nvPr/>
        </p:nvSpPr>
        <p:spPr>
          <a:xfrm>
            <a:off x="605521" y="1364792"/>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8"/>
          <p:cNvSpPr/>
          <p:nvPr/>
        </p:nvSpPr>
        <p:spPr>
          <a:xfrm>
            <a:off x="282216" y="1335217"/>
            <a:ext cx="323337" cy="70302"/>
          </a:xfrm>
          <a:custGeom>
            <a:avLst/>
            <a:gdLst/>
            <a:ahLst/>
            <a:cxnLst/>
            <a:rect l="l" t="t" r="r" b="b"/>
            <a:pathLst>
              <a:path w="10322" h="2156" extrusionOk="0">
                <a:moveTo>
                  <a:pt x="10057" y="0"/>
                </a:moveTo>
                <a:lnTo>
                  <a:pt x="10057" y="0"/>
                </a:lnTo>
                <a:cubicBezTo>
                  <a:pt x="10095" y="76"/>
                  <a:pt x="10095" y="190"/>
                  <a:pt x="10095" y="303"/>
                </a:cubicBezTo>
                <a:cubicBezTo>
                  <a:pt x="10095" y="983"/>
                  <a:pt x="9755" y="1551"/>
                  <a:pt x="9301" y="1551"/>
                </a:cubicBezTo>
                <a:lnTo>
                  <a:pt x="530" y="1551"/>
                </a:lnTo>
                <a:cubicBezTo>
                  <a:pt x="303" y="1551"/>
                  <a:pt x="114" y="1437"/>
                  <a:pt x="0" y="1210"/>
                </a:cubicBezTo>
                <a:lnTo>
                  <a:pt x="0" y="1210"/>
                </a:lnTo>
                <a:cubicBezTo>
                  <a:pt x="76" y="1740"/>
                  <a:pt x="378" y="2118"/>
                  <a:pt x="719" y="2155"/>
                </a:cubicBezTo>
                <a:lnTo>
                  <a:pt x="9528" y="2155"/>
                </a:lnTo>
                <a:cubicBezTo>
                  <a:pt x="9981" y="2155"/>
                  <a:pt x="10322" y="1588"/>
                  <a:pt x="10322" y="908"/>
                </a:cubicBezTo>
                <a:cubicBezTo>
                  <a:pt x="10322" y="530"/>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8"/>
          <p:cNvSpPr/>
          <p:nvPr/>
        </p:nvSpPr>
        <p:spPr>
          <a:xfrm>
            <a:off x="546317" y="1655749"/>
            <a:ext cx="79378" cy="131930"/>
          </a:xfrm>
          <a:custGeom>
            <a:avLst/>
            <a:gdLst/>
            <a:ahLst/>
            <a:cxnLst/>
            <a:rect l="l" t="t" r="r" b="b"/>
            <a:pathLst>
              <a:path w="2534" h="4046" extrusionOk="0">
                <a:moveTo>
                  <a:pt x="1286" y="0"/>
                </a:moveTo>
                <a:cubicBezTo>
                  <a:pt x="567" y="0"/>
                  <a:pt x="0" y="908"/>
                  <a:pt x="0" y="2004"/>
                </a:cubicBezTo>
                <a:cubicBezTo>
                  <a:pt x="0" y="3138"/>
                  <a:pt x="567" y="4046"/>
                  <a:pt x="1286" y="4046"/>
                </a:cubicBezTo>
                <a:cubicBezTo>
                  <a:pt x="1966" y="4046"/>
                  <a:pt x="2533" y="3138"/>
                  <a:pt x="2533" y="2004"/>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8"/>
          <p:cNvSpPr/>
          <p:nvPr/>
        </p:nvSpPr>
        <p:spPr>
          <a:xfrm>
            <a:off x="281025" y="1680400"/>
            <a:ext cx="324527" cy="82627"/>
          </a:xfrm>
          <a:custGeom>
            <a:avLst/>
            <a:gdLst/>
            <a:ahLst/>
            <a:cxnLst/>
            <a:rect l="l" t="t" r="r" b="b"/>
            <a:pathLst>
              <a:path w="10360" h="2534" extrusionOk="0">
                <a:moveTo>
                  <a:pt x="794" y="1"/>
                </a:moveTo>
                <a:cubicBezTo>
                  <a:pt x="341" y="1"/>
                  <a:pt x="0" y="568"/>
                  <a:pt x="0" y="1248"/>
                </a:cubicBezTo>
                <a:cubicBezTo>
                  <a:pt x="0" y="1967"/>
                  <a:pt x="341" y="2534"/>
                  <a:pt x="794" y="2534"/>
                </a:cubicBezTo>
                <a:lnTo>
                  <a:pt x="9566" y="2534"/>
                </a:lnTo>
                <a:cubicBezTo>
                  <a:pt x="10019" y="2534"/>
                  <a:pt x="10360" y="1967"/>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8"/>
          <p:cNvSpPr/>
          <p:nvPr/>
        </p:nvSpPr>
        <p:spPr>
          <a:xfrm>
            <a:off x="304707" y="1761756"/>
            <a:ext cx="32014" cy="1272"/>
          </a:xfrm>
          <a:custGeom>
            <a:avLst/>
            <a:gdLst/>
            <a:ahLst/>
            <a:cxnLst/>
            <a:rect l="l" t="t" r="r" b="b"/>
            <a:pathLst>
              <a:path w="1022" h="39" extrusionOk="0">
                <a:moveTo>
                  <a:pt x="1021" y="39"/>
                </a:moveTo>
                <a:lnTo>
                  <a:pt x="38" y="39"/>
                </a:lnTo>
                <a:cubicBezTo>
                  <a:pt x="38" y="39"/>
                  <a:pt x="38" y="39"/>
                  <a:pt x="38" y="39"/>
                </a:cubicBezTo>
                <a:cubicBezTo>
                  <a:pt x="38" y="39"/>
                  <a:pt x="38" y="39"/>
                  <a:pt x="38" y="39"/>
                </a:cubicBezTo>
                <a:lnTo>
                  <a:pt x="1021" y="39"/>
                </a:lnTo>
                <a:lnTo>
                  <a:pt x="1021" y="39"/>
                </a:lnTo>
                <a:close/>
                <a:moveTo>
                  <a:pt x="1" y="39"/>
                </a:moveTo>
                <a:lnTo>
                  <a:pt x="1" y="39"/>
                </a:lnTo>
                <a:lnTo>
                  <a:pt x="1" y="39"/>
                </a:lnTo>
                <a:close/>
                <a:moveTo>
                  <a:pt x="1" y="39"/>
                </a:moveTo>
                <a:lnTo>
                  <a:pt x="1" y="39"/>
                </a:lnTo>
                <a:lnTo>
                  <a:pt x="1" y="39"/>
                </a:lnTo>
                <a:close/>
                <a:moveTo>
                  <a:pt x="1" y="39"/>
                </a:moveTo>
                <a:lnTo>
                  <a:pt x="1" y="39"/>
                </a:lnTo>
                <a:lnTo>
                  <a:pt x="1" y="39"/>
                </a:lnTo>
                <a:close/>
                <a:moveTo>
                  <a:pt x="1" y="39"/>
                </a:moveTo>
                <a:cubicBezTo>
                  <a:pt x="1" y="39"/>
                  <a:pt x="1" y="39"/>
                  <a:pt x="1" y="1"/>
                </a:cubicBezTo>
                <a:cubicBezTo>
                  <a:pt x="1" y="39"/>
                  <a:pt x="1" y="39"/>
                  <a:pt x="1" y="39"/>
                </a:cubicBez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8"/>
          <p:cNvSpPr/>
          <p:nvPr/>
        </p:nvSpPr>
        <p:spPr>
          <a:xfrm>
            <a:off x="605521" y="1721094"/>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8"/>
          <p:cNvSpPr/>
          <p:nvPr/>
        </p:nvSpPr>
        <p:spPr>
          <a:xfrm>
            <a:off x="282216" y="1691487"/>
            <a:ext cx="323337" cy="71541"/>
          </a:xfrm>
          <a:custGeom>
            <a:avLst/>
            <a:gdLst/>
            <a:ahLst/>
            <a:cxnLst/>
            <a:rect l="l" t="t" r="r" b="b"/>
            <a:pathLst>
              <a:path w="10322" h="2194" extrusionOk="0">
                <a:moveTo>
                  <a:pt x="10057" y="1"/>
                </a:moveTo>
                <a:cubicBezTo>
                  <a:pt x="10095" y="114"/>
                  <a:pt x="10095" y="228"/>
                  <a:pt x="10095" y="303"/>
                </a:cubicBezTo>
                <a:cubicBezTo>
                  <a:pt x="10095" y="1022"/>
                  <a:pt x="9755" y="1589"/>
                  <a:pt x="9301" y="1589"/>
                </a:cubicBezTo>
                <a:lnTo>
                  <a:pt x="530" y="1589"/>
                </a:lnTo>
                <a:cubicBezTo>
                  <a:pt x="303" y="1589"/>
                  <a:pt x="114" y="1438"/>
                  <a:pt x="0" y="1249"/>
                </a:cubicBezTo>
                <a:lnTo>
                  <a:pt x="0" y="1249"/>
                </a:lnTo>
                <a:cubicBezTo>
                  <a:pt x="76" y="1740"/>
                  <a:pt x="340" y="2156"/>
                  <a:pt x="719" y="2156"/>
                </a:cubicBezTo>
                <a:cubicBezTo>
                  <a:pt x="719" y="2194"/>
                  <a:pt x="719" y="2194"/>
                  <a:pt x="719" y="2194"/>
                </a:cubicBezTo>
                <a:lnTo>
                  <a:pt x="9528" y="2194"/>
                </a:lnTo>
                <a:cubicBezTo>
                  <a:pt x="9981" y="2194"/>
                  <a:pt x="10322" y="1627"/>
                  <a:pt x="10322" y="908"/>
                </a:cubicBezTo>
                <a:cubicBezTo>
                  <a:pt x="10322" y="568"/>
                  <a:pt x="10208" y="228"/>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8"/>
          <p:cNvSpPr/>
          <p:nvPr/>
        </p:nvSpPr>
        <p:spPr>
          <a:xfrm>
            <a:off x="546317" y="2012018"/>
            <a:ext cx="79378" cy="133202"/>
          </a:xfrm>
          <a:custGeom>
            <a:avLst/>
            <a:gdLst/>
            <a:ahLst/>
            <a:cxnLst/>
            <a:rect l="l" t="t" r="r" b="b"/>
            <a:pathLst>
              <a:path w="2534" h="4085" extrusionOk="0">
                <a:moveTo>
                  <a:pt x="1286" y="1"/>
                </a:moveTo>
                <a:cubicBezTo>
                  <a:pt x="567" y="1"/>
                  <a:pt x="0" y="908"/>
                  <a:pt x="0" y="2042"/>
                </a:cubicBezTo>
                <a:cubicBezTo>
                  <a:pt x="0" y="3177"/>
                  <a:pt x="567" y="4084"/>
                  <a:pt x="1286" y="4084"/>
                </a:cubicBezTo>
                <a:cubicBezTo>
                  <a:pt x="1966" y="4084"/>
                  <a:pt x="2533" y="3177"/>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8"/>
          <p:cNvSpPr/>
          <p:nvPr/>
        </p:nvSpPr>
        <p:spPr>
          <a:xfrm>
            <a:off x="281025" y="2037909"/>
            <a:ext cx="324527" cy="8142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8"/>
          <p:cNvSpPr/>
          <p:nvPr/>
        </p:nvSpPr>
        <p:spPr>
          <a:xfrm>
            <a:off x="304707" y="211929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8"/>
          <p:cNvSpPr/>
          <p:nvPr/>
        </p:nvSpPr>
        <p:spPr>
          <a:xfrm>
            <a:off x="605521" y="2077364"/>
            <a:ext cx="31" cy="1272"/>
          </a:xfrm>
          <a:custGeom>
            <a:avLst/>
            <a:gdLst/>
            <a:ahLst/>
            <a:cxnLst/>
            <a:rect l="l" t="t" r="r" b="b"/>
            <a:pathLst>
              <a:path w="1" h="39" extrusionOk="0">
                <a:moveTo>
                  <a:pt x="1" y="38"/>
                </a:moveTo>
                <a:lnTo>
                  <a:pt x="1" y="38"/>
                </a:lnTo>
                <a:lnTo>
                  <a:pt x="1" y="38"/>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8"/>
          <p:cNvSpPr/>
          <p:nvPr/>
        </p:nvSpPr>
        <p:spPr>
          <a:xfrm>
            <a:off x="282216" y="2049028"/>
            <a:ext cx="323337" cy="70302"/>
          </a:xfrm>
          <a:custGeom>
            <a:avLst/>
            <a:gdLst/>
            <a:ahLst/>
            <a:cxnLst/>
            <a:rect l="l" t="t" r="r" b="b"/>
            <a:pathLst>
              <a:path w="10322" h="2156" extrusionOk="0">
                <a:moveTo>
                  <a:pt x="10057" y="0"/>
                </a:moveTo>
                <a:cubicBezTo>
                  <a:pt x="10095" y="76"/>
                  <a:pt x="10095" y="189"/>
                  <a:pt x="10095" y="303"/>
                </a:cubicBezTo>
                <a:cubicBezTo>
                  <a:pt x="10095" y="983"/>
                  <a:pt x="9755" y="1550"/>
                  <a:pt x="9301" y="1550"/>
                </a:cubicBezTo>
                <a:lnTo>
                  <a:pt x="530" y="1550"/>
                </a:lnTo>
                <a:cubicBezTo>
                  <a:pt x="303" y="1550"/>
                  <a:pt x="114" y="1437"/>
                  <a:pt x="0" y="1210"/>
                </a:cubicBezTo>
                <a:lnTo>
                  <a:pt x="0" y="1210"/>
                </a:lnTo>
                <a:cubicBezTo>
                  <a:pt x="76" y="1739"/>
                  <a:pt x="340" y="2117"/>
                  <a:pt x="719" y="2155"/>
                </a:cubicBezTo>
                <a:lnTo>
                  <a:pt x="9528" y="2155"/>
                </a:lnTo>
                <a:cubicBezTo>
                  <a:pt x="9981" y="2155"/>
                  <a:pt x="10322" y="1588"/>
                  <a:pt x="10322" y="907"/>
                </a:cubicBezTo>
                <a:lnTo>
                  <a:pt x="10322" y="870"/>
                </a:lnTo>
                <a:cubicBezTo>
                  <a:pt x="10322" y="529"/>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8"/>
          <p:cNvSpPr/>
          <p:nvPr/>
        </p:nvSpPr>
        <p:spPr>
          <a:xfrm>
            <a:off x="546317" y="2369560"/>
            <a:ext cx="79378" cy="131930"/>
          </a:xfrm>
          <a:custGeom>
            <a:avLst/>
            <a:gdLst/>
            <a:ahLst/>
            <a:cxnLst/>
            <a:rect l="l" t="t" r="r" b="b"/>
            <a:pathLst>
              <a:path w="2534" h="4046" extrusionOk="0">
                <a:moveTo>
                  <a:pt x="1286" y="0"/>
                </a:moveTo>
                <a:cubicBezTo>
                  <a:pt x="567" y="0"/>
                  <a:pt x="0" y="907"/>
                  <a:pt x="0" y="2004"/>
                </a:cubicBezTo>
                <a:cubicBezTo>
                  <a:pt x="0" y="3138"/>
                  <a:pt x="567" y="4045"/>
                  <a:pt x="1286" y="4045"/>
                </a:cubicBezTo>
                <a:cubicBezTo>
                  <a:pt x="1966" y="4045"/>
                  <a:pt x="2533" y="3138"/>
                  <a:pt x="2533" y="2004"/>
                </a:cubicBezTo>
                <a:cubicBezTo>
                  <a:pt x="2533" y="907"/>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8"/>
          <p:cNvSpPr/>
          <p:nvPr/>
        </p:nvSpPr>
        <p:spPr>
          <a:xfrm>
            <a:off x="281025" y="2394211"/>
            <a:ext cx="324527" cy="81388"/>
          </a:xfrm>
          <a:custGeom>
            <a:avLst/>
            <a:gdLst/>
            <a:ahLst/>
            <a:cxnLst/>
            <a:rect l="l" t="t" r="r" b="b"/>
            <a:pathLst>
              <a:path w="10360" h="2496" extrusionOk="0">
                <a:moveTo>
                  <a:pt x="794" y="0"/>
                </a:moveTo>
                <a:cubicBezTo>
                  <a:pt x="341" y="0"/>
                  <a:pt x="0" y="567"/>
                  <a:pt x="0" y="1248"/>
                </a:cubicBezTo>
                <a:cubicBezTo>
                  <a:pt x="0" y="1966"/>
                  <a:pt x="341" y="2495"/>
                  <a:pt x="794" y="2495"/>
                </a:cubicBezTo>
                <a:lnTo>
                  <a:pt x="9566" y="2495"/>
                </a:lnTo>
                <a:cubicBezTo>
                  <a:pt x="10019" y="2495"/>
                  <a:pt x="10360" y="1966"/>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8"/>
          <p:cNvSpPr/>
          <p:nvPr/>
        </p:nvSpPr>
        <p:spPr>
          <a:xfrm>
            <a:off x="304707" y="247556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8"/>
          <p:cNvSpPr/>
          <p:nvPr/>
        </p:nvSpPr>
        <p:spPr>
          <a:xfrm>
            <a:off x="605521" y="2434872"/>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8"/>
          <p:cNvSpPr/>
          <p:nvPr/>
        </p:nvSpPr>
        <p:spPr>
          <a:xfrm>
            <a:off x="282216" y="2405297"/>
            <a:ext cx="323337" cy="70302"/>
          </a:xfrm>
          <a:custGeom>
            <a:avLst/>
            <a:gdLst/>
            <a:ahLst/>
            <a:cxnLst/>
            <a:rect l="l" t="t" r="r" b="b"/>
            <a:pathLst>
              <a:path w="10322" h="2156" extrusionOk="0">
                <a:moveTo>
                  <a:pt x="10057" y="0"/>
                </a:moveTo>
                <a:cubicBezTo>
                  <a:pt x="10095" y="114"/>
                  <a:pt x="10095" y="189"/>
                  <a:pt x="10095" y="303"/>
                </a:cubicBezTo>
                <a:cubicBezTo>
                  <a:pt x="10095" y="1021"/>
                  <a:pt x="9755" y="1551"/>
                  <a:pt x="9301" y="1551"/>
                </a:cubicBezTo>
                <a:lnTo>
                  <a:pt x="530" y="1551"/>
                </a:lnTo>
                <a:cubicBezTo>
                  <a:pt x="303" y="1551"/>
                  <a:pt x="114" y="1437"/>
                  <a:pt x="0" y="1248"/>
                </a:cubicBezTo>
                <a:lnTo>
                  <a:pt x="0" y="1248"/>
                </a:lnTo>
                <a:cubicBezTo>
                  <a:pt x="76" y="1777"/>
                  <a:pt x="378" y="2155"/>
                  <a:pt x="719" y="2155"/>
                </a:cubicBezTo>
                <a:lnTo>
                  <a:pt x="9528" y="2155"/>
                </a:lnTo>
                <a:cubicBezTo>
                  <a:pt x="9981" y="2155"/>
                  <a:pt x="10322" y="1626"/>
                  <a:pt x="10322" y="908"/>
                </a:cubicBezTo>
                <a:cubicBezTo>
                  <a:pt x="10322" y="530"/>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8"/>
          <p:cNvSpPr/>
          <p:nvPr/>
        </p:nvSpPr>
        <p:spPr>
          <a:xfrm>
            <a:off x="546317" y="2725829"/>
            <a:ext cx="79378" cy="131930"/>
          </a:xfrm>
          <a:custGeom>
            <a:avLst/>
            <a:gdLst/>
            <a:ahLst/>
            <a:cxnLst/>
            <a:rect l="l" t="t" r="r" b="b"/>
            <a:pathLst>
              <a:path w="2534" h="4046" extrusionOk="0">
                <a:moveTo>
                  <a:pt x="1286" y="0"/>
                </a:moveTo>
                <a:cubicBezTo>
                  <a:pt x="567" y="0"/>
                  <a:pt x="0" y="908"/>
                  <a:pt x="0" y="2042"/>
                </a:cubicBezTo>
                <a:cubicBezTo>
                  <a:pt x="0" y="3138"/>
                  <a:pt x="567" y="4046"/>
                  <a:pt x="1286" y="4046"/>
                </a:cubicBezTo>
                <a:cubicBezTo>
                  <a:pt x="1966" y="4046"/>
                  <a:pt x="2533" y="3138"/>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8"/>
          <p:cNvSpPr/>
          <p:nvPr/>
        </p:nvSpPr>
        <p:spPr>
          <a:xfrm>
            <a:off x="281025" y="2751719"/>
            <a:ext cx="324527" cy="81388"/>
          </a:xfrm>
          <a:custGeom>
            <a:avLst/>
            <a:gdLst/>
            <a:ahLst/>
            <a:cxnLst/>
            <a:rect l="l" t="t" r="r" b="b"/>
            <a:pathLst>
              <a:path w="10360" h="2496" extrusionOk="0">
                <a:moveTo>
                  <a:pt x="794" y="0"/>
                </a:moveTo>
                <a:cubicBezTo>
                  <a:pt x="341" y="0"/>
                  <a:pt x="0" y="530"/>
                  <a:pt x="0" y="1248"/>
                </a:cubicBezTo>
                <a:cubicBezTo>
                  <a:pt x="0" y="1929"/>
                  <a:pt x="341" y="2496"/>
                  <a:pt x="794" y="2496"/>
                </a:cubicBezTo>
                <a:lnTo>
                  <a:pt x="9566" y="2496"/>
                </a:lnTo>
                <a:cubicBezTo>
                  <a:pt x="10019" y="2496"/>
                  <a:pt x="10360" y="1929"/>
                  <a:pt x="10360" y="1248"/>
                </a:cubicBezTo>
                <a:cubicBezTo>
                  <a:pt x="10360" y="530"/>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8"/>
          <p:cNvSpPr/>
          <p:nvPr/>
        </p:nvSpPr>
        <p:spPr>
          <a:xfrm>
            <a:off x="304707" y="2833075"/>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8"/>
          <p:cNvSpPr/>
          <p:nvPr/>
        </p:nvSpPr>
        <p:spPr>
          <a:xfrm>
            <a:off x="605521" y="2791174"/>
            <a:ext cx="31" cy="1272"/>
          </a:xfrm>
          <a:custGeom>
            <a:avLst/>
            <a:gdLst/>
            <a:ahLst/>
            <a:cxnLst/>
            <a:rect l="l" t="t" r="r" b="b"/>
            <a:pathLst>
              <a:path w="1" h="39" extrusionOk="0">
                <a:moveTo>
                  <a:pt x="1" y="38"/>
                </a:moveTo>
                <a:lnTo>
                  <a:pt x="1" y="38"/>
                </a:lnTo>
                <a:lnTo>
                  <a:pt x="1" y="38"/>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8"/>
          <p:cNvSpPr/>
          <p:nvPr/>
        </p:nvSpPr>
        <p:spPr>
          <a:xfrm>
            <a:off x="282216" y="2761567"/>
            <a:ext cx="323337" cy="71541"/>
          </a:xfrm>
          <a:custGeom>
            <a:avLst/>
            <a:gdLst/>
            <a:ahLst/>
            <a:cxnLst/>
            <a:rect l="l" t="t" r="r" b="b"/>
            <a:pathLst>
              <a:path w="10322" h="2194" extrusionOk="0">
                <a:moveTo>
                  <a:pt x="10057" y="1"/>
                </a:moveTo>
                <a:cubicBezTo>
                  <a:pt x="10095" y="114"/>
                  <a:pt x="10095" y="228"/>
                  <a:pt x="10095" y="341"/>
                </a:cubicBezTo>
                <a:cubicBezTo>
                  <a:pt x="10095" y="1022"/>
                  <a:pt x="9755" y="1589"/>
                  <a:pt x="9301" y="1589"/>
                </a:cubicBezTo>
                <a:lnTo>
                  <a:pt x="530" y="1589"/>
                </a:lnTo>
                <a:cubicBezTo>
                  <a:pt x="303" y="1589"/>
                  <a:pt x="114" y="1475"/>
                  <a:pt x="0" y="1248"/>
                </a:cubicBezTo>
                <a:lnTo>
                  <a:pt x="0" y="1248"/>
                </a:lnTo>
                <a:cubicBezTo>
                  <a:pt x="76" y="1778"/>
                  <a:pt x="340" y="2156"/>
                  <a:pt x="719" y="2194"/>
                </a:cubicBezTo>
                <a:lnTo>
                  <a:pt x="9528" y="2194"/>
                </a:lnTo>
                <a:cubicBezTo>
                  <a:pt x="9981" y="2194"/>
                  <a:pt x="10322" y="1627"/>
                  <a:pt x="10322" y="946"/>
                </a:cubicBezTo>
                <a:lnTo>
                  <a:pt x="10322" y="908"/>
                </a:lnTo>
                <a:cubicBezTo>
                  <a:pt x="10322" y="568"/>
                  <a:pt x="10208" y="228"/>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8"/>
          <p:cNvSpPr/>
          <p:nvPr/>
        </p:nvSpPr>
        <p:spPr>
          <a:xfrm>
            <a:off x="546317" y="3083338"/>
            <a:ext cx="79378" cy="131963"/>
          </a:xfrm>
          <a:custGeom>
            <a:avLst/>
            <a:gdLst/>
            <a:ahLst/>
            <a:cxnLst/>
            <a:rect l="l" t="t" r="r" b="b"/>
            <a:pathLst>
              <a:path w="2534" h="4047" extrusionOk="0">
                <a:moveTo>
                  <a:pt x="1286" y="1"/>
                </a:moveTo>
                <a:cubicBezTo>
                  <a:pt x="567" y="1"/>
                  <a:pt x="0" y="908"/>
                  <a:pt x="0" y="2004"/>
                </a:cubicBezTo>
                <a:cubicBezTo>
                  <a:pt x="0" y="3139"/>
                  <a:pt x="567" y="4046"/>
                  <a:pt x="1286" y="4046"/>
                </a:cubicBezTo>
                <a:cubicBezTo>
                  <a:pt x="1966" y="4046"/>
                  <a:pt x="2533" y="3139"/>
                  <a:pt x="2533" y="2004"/>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8"/>
          <p:cNvSpPr/>
          <p:nvPr/>
        </p:nvSpPr>
        <p:spPr>
          <a:xfrm>
            <a:off x="281025" y="3107989"/>
            <a:ext cx="324527" cy="8142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8"/>
          <p:cNvSpPr/>
          <p:nvPr/>
        </p:nvSpPr>
        <p:spPr>
          <a:xfrm>
            <a:off x="304707" y="318937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8"/>
          <p:cNvSpPr/>
          <p:nvPr/>
        </p:nvSpPr>
        <p:spPr>
          <a:xfrm>
            <a:off x="605521" y="3148683"/>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8"/>
          <p:cNvSpPr/>
          <p:nvPr/>
        </p:nvSpPr>
        <p:spPr>
          <a:xfrm>
            <a:off x="282216" y="3119108"/>
            <a:ext cx="323337" cy="70302"/>
          </a:xfrm>
          <a:custGeom>
            <a:avLst/>
            <a:gdLst/>
            <a:ahLst/>
            <a:cxnLst/>
            <a:rect l="l" t="t" r="r" b="b"/>
            <a:pathLst>
              <a:path w="10322" h="2156" extrusionOk="0">
                <a:moveTo>
                  <a:pt x="10057" y="0"/>
                </a:moveTo>
                <a:cubicBezTo>
                  <a:pt x="10095" y="113"/>
                  <a:pt x="10095" y="189"/>
                  <a:pt x="10095" y="302"/>
                </a:cubicBezTo>
                <a:cubicBezTo>
                  <a:pt x="10095" y="1021"/>
                  <a:pt x="9755" y="1550"/>
                  <a:pt x="9301" y="1550"/>
                </a:cubicBezTo>
                <a:lnTo>
                  <a:pt x="530" y="1550"/>
                </a:lnTo>
                <a:cubicBezTo>
                  <a:pt x="303" y="1550"/>
                  <a:pt x="114" y="1437"/>
                  <a:pt x="0" y="1248"/>
                </a:cubicBezTo>
                <a:lnTo>
                  <a:pt x="0" y="1248"/>
                </a:lnTo>
                <a:cubicBezTo>
                  <a:pt x="76" y="1739"/>
                  <a:pt x="340" y="2155"/>
                  <a:pt x="719" y="2155"/>
                </a:cubicBezTo>
                <a:lnTo>
                  <a:pt x="9528" y="2155"/>
                </a:lnTo>
                <a:cubicBezTo>
                  <a:pt x="9981" y="2155"/>
                  <a:pt x="10322" y="1588"/>
                  <a:pt x="10322" y="907"/>
                </a:cubicBezTo>
                <a:cubicBezTo>
                  <a:pt x="10322" y="529"/>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8"/>
          <p:cNvSpPr/>
          <p:nvPr/>
        </p:nvSpPr>
        <p:spPr>
          <a:xfrm>
            <a:off x="546317" y="3439640"/>
            <a:ext cx="79378" cy="131930"/>
          </a:xfrm>
          <a:custGeom>
            <a:avLst/>
            <a:gdLst/>
            <a:ahLst/>
            <a:cxnLst/>
            <a:rect l="l" t="t" r="r" b="b"/>
            <a:pathLst>
              <a:path w="2534" h="4046" extrusionOk="0">
                <a:moveTo>
                  <a:pt x="1286" y="0"/>
                </a:moveTo>
                <a:cubicBezTo>
                  <a:pt x="567" y="0"/>
                  <a:pt x="0" y="907"/>
                  <a:pt x="0" y="2042"/>
                </a:cubicBezTo>
                <a:cubicBezTo>
                  <a:pt x="0" y="3138"/>
                  <a:pt x="567" y="4045"/>
                  <a:pt x="1286" y="4045"/>
                </a:cubicBezTo>
                <a:cubicBezTo>
                  <a:pt x="1966" y="4045"/>
                  <a:pt x="2533" y="3138"/>
                  <a:pt x="2533" y="2042"/>
                </a:cubicBezTo>
                <a:cubicBezTo>
                  <a:pt x="2533" y="907"/>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8"/>
          <p:cNvSpPr/>
          <p:nvPr/>
        </p:nvSpPr>
        <p:spPr>
          <a:xfrm>
            <a:off x="281025" y="3465498"/>
            <a:ext cx="324527" cy="81421"/>
          </a:xfrm>
          <a:custGeom>
            <a:avLst/>
            <a:gdLst/>
            <a:ahLst/>
            <a:cxnLst/>
            <a:rect l="l" t="t" r="r" b="b"/>
            <a:pathLst>
              <a:path w="10360" h="2497" extrusionOk="0">
                <a:moveTo>
                  <a:pt x="794" y="1"/>
                </a:moveTo>
                <a:cubicBezTo>
                  <a:pt x="341" y="1"/>
                  <a:pt x="0" y="530"/>
                  <a:pt x="0" y="1249"/>
                </a:cubicBezTo>
                <a:cubicBezTo>
                  <a:pt x="0" y="1929"/>
                  <a:pt x="341" y="2496"/>
                  <a:pt x="794" y="2496"/>
                </a:cubicBezTo>
                <a:lnTo>
                  <a:pt x="9566" y="2496"/>
                </a:lnTo>
                <a:cubicBezTo>
                  <a:pt x="10019" y="2496"/>
                  <a:pt x="10360" y="1929"/>
                  <a:pt x="10360" y="1249"/>
                </a:cubicBezTo>
                <a:cubicBezTo>
                  <a:pt x="10360" y="530"/>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8"/>
          <p:cNvSpPr/>
          <p:nvPr/>
        </p:nvSpPr>
        <p:spPr>
          <a:xfrm>
            <a:off x="304707" y="3546886"/>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8"/>
          <p:cNvSpPr/>
          <p:nvPr/>
        </p:nvSpPr>
        <p:spPr>
          <a:xfrm>
            <a:off x="605521" y="3504953"/>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8"/>
          <p:cNvSpPr/>
          <p:nvPr/>
        </p:nvSpPr>
        <p:spPr>
          <a:xfrm>
            <a:off x="282216" y="3475378"/>
            <a:ext cx="323337" cy="71541"/>
          </a:xfrm>
          <a:custGeom>
            <a:avLst/>
            <a:gdLst/>
            <a:ahLst/>
            <a:cxnLst/>
            <a:rect l="l" t="t" r="r" b="b"/>
            <a:pathLst>
              <a:path w="10322" h="2194" extrusionOk="0">
                <a:moveTo>
                  <a:pt x="10057" y="0"/>
                </a:moveTo>
                <a:lnTo>
                  <a:pt x="10057" y="0"/>
                </a:ln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6"/>
                </a:cubicBezTo>
                <a:lnTo>
                  <a:pt x="10322" y="908"/>
                </a:lnTo>
                <a:cubicBezTo>
                  <a:pt x="10322" y="568"/>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8"/>
          <p:cNvSpPr/>
          <p:nvPr/>
        </p:nvSpPr>
        <p:spPr>
          <a:xfrm>
            <a:off x="546317" y="3795909"/>
            <a:ext cx="79378" cy="133169"/>
          </a:xfrm>
          <a:custGeom>
            <a:avLst/>
            <a:gdLst/>
            <a:ahLst/>
            <a:cxnLst/>
            <a:rect l="l" t="t" r="r" b="b"/>
            <a:pathLst>
              <a:path w="2534" h="4084" extrusionOk="0">
                <a:moveTo>
                  <a:pt x="1286" y="0"/>
                </a:moveTo>
                <a:cubicBezTo>
                  <a:pt x="567" y="0"/>
                  <a:pt x="0" y="908"/>
                  <a:pt x="0" y="2042"/>
                </a:cubicBezTo>
                <a:cubicBezTo>
                  <a:pt x="0" y="3176"/>
                  <a:pt x="567" y="4084"/>
                  <a:pt x="1286" y="4084"/>
                </a:cubicBezTo>
                <a:cubicBezTo>
                  <a:pt x="1966" y="4084"/>
                  <a:pt x="2533" y="3176"/>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8"/>
          <p:cNvSpPr/>
          <p:nvPr/>
        </p:nvSpPr>
        <p:spPr>
          <a:xfrm>
            <a:off x="281025" y="3821800"/>
            <a:ext cx="324527" cy="81388"/>
          </a:xfrm>
          <a:custGeom>
            <a:avLst/>
            <a:gdLst/>
            <a:ahLst/>
            <a:cxnLst/>
            <a:rect l="l" t="t" r="r" b="b"/>
            <a:pathLst>
              <a:path w="10360" h="2496" extrusionOk="0">
                <a:moveTo>
                  <a:pt x="794" y="0"/>
                </a:moveTo>
                <a:cubicBezTo>
                  <a:pt x="341" y="0"/>
                  <a:pt x="0" y="567"/>
                  <a:pt x="0" y="1248"/>
                </a:cubicBezTo>
                <a:cubicBezTo>
                  <a:pt x="0" y="1929"/>
                  <a:pt x="341" y="2496"/>
                  <a:pt x="794" y="2496"/>
                </a:cubicBezTo>
                <a:lnTo>
                  <a:pt x="9566" y="2496"/>
                </a:lnTo>
                <a:cubicBezTo>
                  <a:pt x="10019" y="2496"/>
                  <a:pt x="10360" y="1929"/>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8"/>
          <p:cNvSpPr/>
          <p:nvPr/>
        </p:nvSpPr>
        <p:spPr>
          <a:xfrm>
            <a:off x="304707" y="3903155"/>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8"/>
          <p:cNvSpPr/>
          <p:nvPr/>
        </p:nvSpPr>
        <p:spPr>
          <a:xfrm>
            <a:off x="605521" y="3862494"/>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8"/>
          <p:cNvSpPr/>
          <p:nvPr/>
        </p:nvSpPr>
        <p:spPr>
          <a:xfrm>
            <a:off x="282216" y="3832886"/>
            <a:ext cx="323337" cy="70302"/>
          </a:xfrm>
          <a:custGeom>
            <a:avLst/>
            <a:gdLst/>
            <a:ahLst/>
            <a:cxnLst/>
            <a:rect l="l" t="t" r="r" b="b"/>
            <a:pathLst>
              <a:path w="10322" h="2156" extrusionOk="0">
                <a:moveTo>
                  <a:pt x="10057" y="1"/>
                </a:moveTo>
                <a:lnTo>
                  <a:pt x="10057" y="1"/>
                </a:lnTo>
                <a:cubicBezTo>
                  <a:pt x="10095" y="76"/>
                  <a:pt x="10095" y="190"/>
                  <a:pt x="10095" y="303"/>
                </a:cubicBezTo>
                <a:cubicBezTo>
                  <a:pt x="10095" y="984"/>
                  <a:pt x="9755" y="1551"/>
                  <a:pt x="9301" y="1551"/>
                </a:cubicBezTo>
                <a:lnTo>
                  <a:pt x="530" y="1551"/>
                </a:lnTo>
                <a:cubicBezTo>
                  <a:pt x="303" y="1551"/>
                  <a:pt x="114" y="1437"/>
                  <a:pt x="0" y="1210"/>
                </a:cubicBezTo>
                <a:lnTo>
                  <a:pt x="0" y="1210"/>
                </a:lnTo>
                <a:cubicBezTo>
                  <a:pt x="76" y="1740"/>
                  <a:pt x="340" y="2118"/>
                  <a:pt x="719" y="2156"/>
                </a:cubicBezTo>
                <a:lnTo>
                  <a:pt x="9528" y="2156"/>
                </a:lnTo>
                <a:cubicBezTo>
                  <a:pt x="9981" y="2156"/>
                  <a:pt x="10322" y="1589"/>
                  <a:pt x="10322" y="908"/>
                </a:cubicBezTo>
                <a:cubicBezTo>
                  <a:pt x="10322" y="530"/>
                  <a:pt x="10208" y="227"/>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8"/>
          <p:cNvSpPr/>
          <p:nvPr/>
        </p:nvSpPr>
        <p:spPr>
          <a:xfrm>
            <a:off x="546317" y="4153418"/>
            <a:ext cx="79378" cy="131963"/>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8"/>
          <p:cNvSpPr/>
          <p:nvPr/>
        </p:nvSpPr>
        <p:spPr>
          <a:xfrm>
            <a:off x="281025" y="4178069"/>
            <a:ext cx="324527" cy="82627"/>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8"/>
          <p:cNvSpPr/>
          <p:nvPr/>
        </p:nvSpPr>
        <p:spPr>
          <a:xfrm>
            <a:off x="304707" y="4260664"/>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8"/>
          <p:cNvSpPr/>
          <p:nvPr/>
        </p:nvSpPr>
        <p:spPr>
          <a:xfrm>
            <a:off x="605521" y="4218763"/>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8"/>
          <p:cNvSpPr/>
          <p:nvPr/>
        </p:nvSpPr>
        <p:spPr>
          <a:xfrm>
            <a:off x="282216" y="4189188"/>
            <a:ext cx="323337" cy="71508"/>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8"/>
          <p:cNvSpPr/>
          <p:nvPr/>
        </p:nvSpPr>
        <p:spPr>
          <a:xfrm>
            <a:off x="282216" y="977708"/>
            <a:ext cx="323337" cy="71541"/>
          </a:xfrm>
          <a:custGeom>
            <a:avLst/>
            <a:gdLst/>
            <a:ahLst/>
            <a:cxnLst/>
            <a:rect l="l" t="t" r="r" b="b"/>
            <a:pathLst>
              <a:path w="10322" h="2194" extrusionOk="0">
                <a:moveTo>
                  <a:pt x="10057" y="0"/>
                </a:move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5"/>
                </a:cubicBezTo>
                <a:lnTo>
                  <a:pt x="10322" y="908"/>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80" name="Google Shape;680;p8"/>
          <p:cNvGrpSpPr/>
          <p:nvPr/>
        </p:nvGrpSpPr>
        <p:grpSpPr>
          <a:xfrm>
            <a:off x="891375" y="3475375"/>
            <a:ext cx="444275" cy="398525"/>
            <a:chOff x="2495125" y="2142250"/>
            <a:chExt cx="444275" cy="398525"/>
          </a:xfrm>
        </p:grpSpPr>
        <p:sp>
          <p:nvSpPr>
            <p:cNvPr id="681" name="Google Shape;681;p8"/>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8"/>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3" name="Google Shape;683;p8"/>
          <p:cNvGrpSpPr/>
          <p:nvPr/>
        </p:nvGrpSpPr>
        <p:grpSpPr>
          <a:xfrm>
            <a:off x="7353450" y="3955275"/>
            <a:ext cx="291375" cy="281375"/>
            <a:chOff x="3243875" y="2372825"/>
            <a:chExt cx="291375" cy="281375"/>
          </a:xfrm>
        </p:grpSpPr>
        <p:sp>
          <p:nvSpPr>
            <p:cNvPr id="684" name="Google Shape;684;p8"/>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8"/>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8"/>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8"/>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8"/>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8"/>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8"/>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8"/>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8"/>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8"/>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4" name="Google Shape;694;p8"/>
          <p:cNvGrpSpPr/>
          <p:nvPr/>
        </p:nvGrpSpPr>
        <p:grpSpPr>
          <a:xfrm>
            <a:off x="7510400" y="1254438"/>
            <a:ext cx="166675" cy="168575"/>
            <a:chOff x="4954425" y="2036375"/>
            <a:chExt cx="166675" cy="168575"/>
          </a:xfrm>
        </p:grpSpPr>
        <p:sp>
          <p:nvSpPr>
            <p:cNvPr id="695" name="Google Shape;695;p8"/>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8"/>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7" name="Google Shape;697;p8"/>
          <p:cNvSpPr/>
          <p:nvPr/>
        </p:nvSpPr>
        <p:spPr>
          <a:xfrm>
            <a:off x="1415700" y="3682950"/>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8"/>
          <p:cNvSpPr/>
          <p:nvPr/>
        </p:nvSpPr>
        <p:spPr>
          <a:xfrm>
            <a:off x="8069225" y="2708388"/>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99" name="Google Shape;699;p8"/>
          <p:cNvGrpSpPr/>
          <p:nvPr/>
        </p:nvGrpSpPr>
        <p:grpSpPr>
          <a:xfrm>
            <a:off x="1168975" y="4065000"/>
            <a:ext cx="166675" cy="168575"/>
            <a:chOff x="4954425" y="2036375"/>
            <a:chExt cx="166675" cy="168575"/>
          </a:xfrm>
        </p:grpSpPr>
        <p:sp>
          <p:nvSpPr>
            <p:cNvPr id="700" name="Google Shape;700;p8"/>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8"/>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02" name="Google Shape;702;p8"/>
          <p:cNvSpPr/>
          <p:nvPr/>
        </p:nvSpPr>
        <p:spPr>
          <a:xfrm rot="4238894">
            <a:off x="287196" y="4383386"/>
            <a:ext cx="794710" cy="686759"/>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03"/>
        <p:cNvGrpSpPr/>
        <p:nvPr/>
      </p:nvGrpSpPr>
      <p:grpSpPr>
        <a:xfrm>
          <a:off x="0" y="0"/>
          <a:ext cx="0" cy="0"/>
          <a:chOff x="0" y="0"/>
          <a:chExt cx="0" cy="0"/>
        </a:xfrm>
      </p:grpSpPr>
      <p:grpSp>
        <p:nvGrpSpPr>
          <p:cNvPr id="704" name="Google Shape;704;p9"/>
          <p:cNvGrpSpPr/>
          <p:nvPr/>
        </p:nvGrpSpPr>
        <p:grpSpPr>
          <a:xfrm>
            <a:off x="395894" y="219519"/>
            <a:ext cx="8518865" cy="4788281"/>
            <a:chOff x="395894" y="219519"/>
            <a:chExt cx="8518865" cy="4788281"/>
          </a:xfrm>
        </p:grpSpPr>
        <p:sp>
          <p:nvSpPr>
            <p:cNvPr id="705" name="Google Shape;705;p9"/>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06" name="Google Shape;706;p9"/>
            <p:cNvGrpSpPr/>
            <p:nvPr/>
          </p:nvGrpSpPr>
          <p:grpSpPr>
            <a:xfrm>
              <a:off x="8341543" y="2282008"/>
              <a:ext cx="569676" cy="380612"/>
              <a:chOff x="8341543" y="2282008"/>
              <a:chExt cx="569676" cy="380612"/>
            </a:xfrm>
          </p:grpSpPr>
          <p:sp>
            <p:nvSpPr>
              <p:cNvPr id="707" name="Google Shape;707;p9"/>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9"/>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09" name="Google Shape;709;p9"/>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0" name="Google Shape;710;p9"/>
            <p:cNvGrpSpPr/>
            <p:nvPr/>
          </p:nvGrpSpPr>
          <p:grpSpPr>
            <a:xfrm>
              <a:off x="8341543" y="1721094"/>
              <a:ext cx="569676" cy="380612"/>
              <a:chOff x="8341543" y="1721094"/>
              <a:chExt cx="569676" cy="380612"/>
            </a:xfrm>
          </p:grpSpPr>
          <p:sp>
            <p:nvSpPr>
              <p:cNvPr id="711" name="Google Shape;711;p9"/>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9"/>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3" name="Google Shape;713;p9"/>
            <p:cNvGrpSpPr/>
            <p:nvPr/>
          </p:nvGrpSpPr>
          <p:grpSpPr>
            <a:xfrm>
              <a:off x="8346273" y="1183592"/>
              <a:ext cx="568486" cy="388014"/>
              <a:chOff x="8346273" y="1183592"/>
              <a:chExt cx="568486" cy="388014"/>
            </a:xfrm>
          </p:grpSpPr>
          <p:sp>
            <p:nvSpPr>
              <p:cNvPr id="714" name="Google Shape;714;p9"/>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9"/>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6" name="Google Shape;716;p9"/>
            <p:cNvGrpSpPr/>
            <p:nvPr/>
          </p:nvGrpSpPr>
          <p:grpSpPr>
            <a:xfrm>
              <a:off x="8341543" y="606635"/>
              <a:ext cx="569676" cy="388014"/>
              <a:chOff x="8341543" y="606635"/>
              <a:chExt cx="569676" cy="388014"/>
            </a:xfrm>
          </p:grpSpPr>
          <p:sp>
            <p:nvSpPr>
              <p:cNvPr id="717" name="Google Shape;717;p9"/>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9"/>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9" name="Google Shape;719;p9"/>
            <p:cNvGrpSpPr/>
            <p:nvPr/>
          </p:nvGrpSpPr>
          <p:grpSpPr>
            <a:xfrm>
              <a:off x="8341543" y="2842933"/>
              <a:ext cx="569676" cy="380612"/>
              <a:chOff x="8341543" y="2282008"/>
              <a:chExt cx="569676" cy="380612"/>
            </a:xfrm>
          </p:grpSpPr>
          <p:sp>
            <p:nvSpPr>
              <p:cNvPr id="720" name="Google Shape;720;p9"/>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9"/>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2" name="Google Shape;722;p9"/>
            <p:cNvGrpSpPr/>
            <p:nvPr/>
          </p:nvGrpSpPr>
          <p:grpSpPr>
            <a:xfrm>
              <a:off x="8341543" y="3403858"/>
              <a:ext cx="569676" cy="380612"/>
              <a:chOff x="8341543" y="2282008"/>
              <a:chExt cx="569676" cy="380612"/>
            </a:xfrm>
          </p:grpSpPr>
          <p:sp>
            <p:nvSpPr>
              <p:cNvPr id="723" name="Google Shape;723;p9"/>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9"/>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25" name="Google Shape;725;p9"/>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9"/>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27" name="Google Shape;727;p9"/>
          <p:cNvSpPr txBox="1">
            <a:spLocks noGrp="1"/>
          </p:cNvSpPr>
          <p:nvPr>
            <p:ph type="title"/>
          </p:nvPr>
        </p:nvSpPr>
        <p:spPr>
          <a:xfrm>
            <a:off x="2014800" y="1482700"/>
            <a:ext cx="5114400" cy="1389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107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728" name="Google Shape;728;p9"/>
          <p:cNvSpPr txBox="1">
            <a:spLocks noGrp="1"/>
          </p:cNvSpPr>
          <p:nvPr>
            <p:ph type="subTitle" idx="1"/>
          </p:nvPr>
        </p:nvSpPr>
        <p:spPr>
          <a:xfrm>
            <a:off x="2594250" y="2750800"/>
            <a:ext cx="3955500" cy="994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800"/>
            </a:lvl1pPr>
            <a:lvl2pPr lvl="1" algn="ctr" rtl="0">
              <a:spcBef>
                <a:spcPts val="0"/>
              </a:spcBef>
              <a:spcAft>
                <a:spcPts val="0"/>
              </a:spcAft>
              <a:buNone/>
              <a:defRPr sz="1800"/>
            </a:lvl2pPr>
            <a:lvl3pPr lvl="2" algn="ctr" rtl="0">
              <a:spcBef>
                <a:spcPts val="0"/>
              </a:spcBef>
              <a:spcAft>
                <a:spcPts val="0"/>
              </a:spcAft>
              <a:buNone/>
              <a:defRPr sz="1800"/>
            </a:lvl3pPr>
            <a:lvl4pPr lvl="3" algn="ctr" rtl="0">
              <a:spcBef>
                <a:spcPts val="0"/>
              </a:spcBef>
              <a:spcAft>
                <a:spcPts val="0"/>
              </a:spcAft>
              <a:buNone/>
              <a:defRPr sz="1800"/>
            </a:lvl4pPr>
            <a:lvl5pPr lvl="4" algn="ctr" rtl="0">
              <a:spcBef>
                <a:spcPts val="0"/>
              </a:spcBef>
              <a:spcAft>
                <a:spcPts val="0"/>
              </a:spcAft>
              <a:buNone/>
              <a:defRPr sz="1800"/>
            </a:lvl5pPr>
            <a:lvl6pPr lvl="5" algn="ctr" rtl="0">
              <a:spcBef>
                <a:spcPts val="0"/>
              </a:spcBef>
              <a:spcAft>
                <a:spcPts val="0"/>
              </a:spcAft>
              <a:buNone/>
              <a:defRPr sz="1800"/>
            </a:lvl6pPr>
            <a:lvl7pPr lvl="6" algn="ctr" rtl="0">
              <a:spcBef>
                <a:spcPts val="0"/>
              </a:spcBef>
              <a:spcAft>
                <a:spcPts val="0"/>
              </a:spcAft>
              <a:buNone/>
              <a:defRPr sz="1800"/>
            </a:lvl7pPr>
            <a:lvl8pPr lvl="7" algn="ctr" rtl="0">
              <a:spcBef>
                <a:spcPts val="0"/>
              </a:spcBef>
              <a:spcAft>
                <a:spcPts val="0"/>
              </a:spcAft>
              <a:buNone/>
              <a:defRPr sz="1800"/>
            </a:lvl8pPr>
            <a:lvl9pPr lvl="8" algn="ctr" rtl="0">
              <a:spcBef>
                <a:spcPts val="0"/>
              </a:spcBef>
              <a:spcAft>
                <a:spcPts val="0"/>
              </a:spcAft>
              <a:buNone/>
              <a:defRPr sz="1800"/>
            </a:lvl9pPr>
          </a:lstStyle>
          <a:p>
            <a:endParaRPr/>
          </a:p>
        </p:txBody>
      </p:sp>
      <p:sp>
        <p:nvSpPr>
          <p:cNvPr id="729" name="Google Shape;729;p9"/>
          <p:cNvSpPr/>
          <p:nvPr/>
        </p:nvSpPr>
        <p:spPr>
          <a:xfrm>
            <a:off x="546317" y="941938"/>
            <a:ext cx="79378" cy="131963"/>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9"/>
          <p:cNvSpPr/>
          <p:nvPr/>
        </p:nvSpPr>
        <p:spPr>
          <a:xfrm>
            <a:off x="281025" y="966589"/>
            <a:ext cx="324527" cy="82660"/>
          </a:xfrm>
          <a:custGeom>
            <a:avLst/>
            <a:gdLst/>
            <a:ahLst/>
            <a:cxnLst/>
            <a:rect l="l" t="t" r="r" b="b"/>
            <a:pathLst>
              <a:path w="10360" h="2535"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9"/>
          <p:cNvSpPr/>
          <p:nvPr/>
        </p:nvSpPr>
        <p:spPr>
          <a:xfrm>
            <a:off x="304707" y="104921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9"/>
          <p:cNvSpPr/>
          <p:nvPr/>
        </p:nvSpPr>
        <p:spPr>
          <a:xfrm>
            <a:off x="605521" y="1007283"/>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9"/>
          <p:cNvSpPr/>
          <p:nvPr/>
        </p:nvSpPr>
        <p:spPr>
          <a:xfrm>
            <a:off x="546317" y="1298240"/>
            <a:ext cx="79378" cy="133169"/>
          </a:xfrm>
          <a:custGeom>
            <a:avLst/>
            <a:gdLst/>
            <a:ahLst/>
            <a:cxnLst/>
            <a:rect l="l" t="t" r="r" b="b"/>
            <a:pathLst>
              <a:path w="2534" h="4084" extrusionOk="0">
                <a:moveTo>
                  <a:pt x="1286" y="0"/>
                </a:moveTo>
                <a:cubicBezTo>
                  <a:pt x="567" y="0"/>
                  <a:pt x="0" y="908"/>
                  <a:pt x="0" y="2042"/>
                </a:cubicBezTo>
                <a:cubicBezTo>
                  <a:pt x="0" y="3176"/>
                  <a:pt x="567" y="4083"/>
                  <a:pt x="1286" y="4083"/>
                </a:cubicBezTo>
                <a:cubicBezTo>
                  <a:pt x="1966" y="4083"/>
                  <a:pt x="2533" y="3176"/>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9"/>
          <p:cNvSpPr/>
          <p:nvPr/>
        </p:nvSpPr>
        <p:spPr>
          <a:xfrm>
            <a:off x="281025" y="1324130"/>
            <a:ext cx="324527" cy="81388"/>
          </a:xfrm>
          <a:custGeom>
            <a:avLst/>
            <a:gdLst/>
            <a:ahLst/>
            <a:cxnLst/>
            <a:rect l="l" t="t" r="r" b="b"/>
            <a:pathLst>
              <a:path w="10360" h="2496" extrusionOk="0">
                <a:moveTo>
                  <a:pt x="794" y="0"/>
                </a:moveTo>
                <a:cubicBezTo>
                  <a:pt x="341" y="0"/>
                  <a:pt x="0" y="567"/>
                  <a:pt x="0" y="1248"/>
                </a:cubicBezTo>
                <a:cubicBezTo>
                  <a:pt x="0" y="1928"/>
                  <a:pt x="341" y="2495"/>
                  <a:pt x="794" y="2495"/>
                </a:cubicBezTo>
                <a:lnTo>
                  <a:pt x="9566" y="2495"/>
                </a:lnTo>
                <a:cubicBezTo>
                  <a:pt x="10019" y="2495"/>
                  <a:pt x="10360" y="1928"/>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9"/>
          <p:cNvSpPr/>
          <p:nvPr/>
        </p:nvSpPr>
        <p:spPr>
          <a:xfrm>
            <a:off x="304707" y="1405486"/>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9"/>
          <p:cNvSpPr/>
          <p:nvPr/>
        </p:nvSpPr>
        <p:spPr>
          <a:xfrm>
            <a:off x="605521" y="1364792"/>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9"/>
          <p:cNvSpPr/>
          <p:nvPr/>
        </p:nvSpPr>
        <p:spPr>
          <a:xfrm>
            <a:off x="282216" y="1335217"/>
            <a:ext cx="323337" cy="70302"/>
          </a:xfrm>
          <a:custGeom>
            <a:avLst/>
            <a:gdLst/>
            <a:ahLst/>
            <a:cxnLst/>
            <a:rect l="l" t="t" r="r" b="b"/>
            <a:pathLst>
              <a:path w="10322" h="2156" extrusionOk="0">
                <a:moveTo>
                  <a:pt x="10057" y="0"/>
                </a:moveTo>
                <a:lnTo>
                  <a:pt x="10057" y="0"/>
                </a:lnTo>
                <a:cubicBezTo>
                  <a:pt x="10095" y="76"/>
                  <a:pt x="10095" y="190"/>
                  <a:pt x="10095" y="303"/>
                </a:cubicBezTo>
                <a:cubicBezTo>
                  <a:pt x="10095" y="983"/>
                  <a:pt x="9755" y="1551"/>
                  <a:pt x="9301" y="1551"/>
                </a:cubicBezTo>
                <a:lnTo>
                  <a:pt x="530" y="1551"/>
                </a:lnTo>
                <a:cubicBezTo>
                  <a:pt x="303" y="1551"/>
                  <a:pt x="114" y="1437"/>
                  <a:pt x="0" y="1210"/>
                </a:cubicBezTo>
                <a:lnTo>
                  <a:pt x="0" y="1210"/>
                </a:lnTo>
                <a:cubicBezTo>
                  <a:pt x="76" y="1740"/>
                  <a:pt x="378" y="2118"/>
                  <a:pt x="719" y="2155"/>
                </a:cubicBezTo>
                <a:lnTo>
                  <a:pt x="9528" y="2155"/>
                </a:lnTo>
                <a:cubicBezTo>
                  <a:pt x="9981" y="2155"/>
                  <a:pt x="10322" y="1588"/>
                  <a:pt x="10322" y="908"/>
                </a:cubicBezTo>
                <a:cubicBezTo>
                  <a:pt x="10322" y="530"/>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9"/>
          <p:cNvSpPr/>
          <p:nvPr/>
        </p:nvSpPr>
        <p:spPr>
          <a:xfrm>
            <a:off x="546317" y="1655749"/>
            <a:ext cx="79378" cy="131930"/>
          </a:xfrm>
          <a:custGeom>
            <a:avLst/>
            <a:gdLst/>
            <a:ahLst/>
            <a:cxnLst/>
            <a:rect l="l" t="t" r="r" b="b"/>
            <a:pathLst>
              <a:path w="2534" h="4046" extrusionOk="0">
                <a:moveTo>
                  <a:pt x="1286" y="0"/>
                </a:moveTo>
                <a:cubicBezTo>
                  <a:pt x="567" y="0"/>
                  <a:pt x="0" y="908"/>
                  <a:pt x="0" y="2004"/>
                </a:cubicBezTo>
                <a:cubicBezTo>
                  <a:pt x="0" y="3138"/>
                  <a:pt x="567" y="4046"/>
                  <a:pt x="1286" y="4046"/>
                </a:cubicBezTo>
                <a:cubicBezTo>
                  <a:pt x="1966" y="4046"/>
                  <a:pt x="2533" y="3138"/>
                  <a:pt x="2533" y="2004"/>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9"/>
          <p:cNvSpPr/>
          <p:nvPr/>
        </p:nvSpPr>
        <p:spPr>
          <a:xfrm>
            <a:off x="281025" y="1680400"/>
            <a:ext cx="324527" cy="82627"/>
          </a:xfrm>
          <a:custGeom>
            <a:avLst/>
            <a:gdLst/>
            <a:ahLst/>
            <a:cxnLst/>
            <a:rect l="l" t="t" r="r" b="b"/>
            <a:pathLst>
              <a:path w="10360" h="2534" extrusionOk="0">
                <a:moveTo>
                  <a:pt x="794" y="1"/>
                </a:moveTo>
                <a:cubicBezTo>
                  <a:pt x="341" y="1"/>
                  <a:pt x="0" y="568"/>
                  <a:pt x="0" y="1248"/>
                </a:cubicBezTo>
                <a:cubicBezTo>
                  <a:pt x="0" y="1967"/>
                  <a:pt x="341" y="2534"/>
                  <a:pt x="794" y="2534"/>
                </a:cubicBezTo>
                <a:lnTo>
                  <a:pt x="9566" y="2534"/>
                </a:lnTo>
                <a:cubicBezTo>
                  <a:pt x="10019" y="2534"/>
                  <a:pt x="10360" y="1967"/>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9"/>
          <p:cNvSpPr/>
          <p:nvPr/>
        </p:nvSpPr>
        <p:spPr>
          <a:xfrm>
            <a:off x="304707" y="1761756"/>
            <a:ext cx="32014" cy="1272"/>
          </a:xfrm>
          <a:custGeom>
            <a:avLst/>
            <a:gdLst/>
            <a:ahLst/>
            <a:cxnLst/>
            <a:rect l="l" t="t" r="r" b="b"/>
            <a:pathLst>
              <a:path w="1022" h="39" extrusionOk="0">
                <a:moveTo>
                  <a:pt x="1021" y="39"/>
                </a:moveTo>
                <a:lnTo>
                  <a:pt x="38" y="39"/>
                </a:lnTo>
                <a:cubicBezTo>
                  <a:pt x="38" y="39"/>
                  <a:pt x="38" y="39"/>
                  <a:pt x="38" y="39"/>
                </a:cubicBezTo>
                <a:cubicBezTo>
                  <a:pt x="38" y="39"/>
                  <a:pt x="38" y="39"/>
                  <a:pt x="38" y="39"/>
                </a:cubicBezTo>
                <a:lnTo>
                  <a:pt x="1021" y="39"/>
                </a:lnTo>
                <a:lnTo>
                  <a:pt x="1021" y="39"/>
                </a:lnTo>
                <a:close/>
                <a:moveTo>
                  <a:pt x="1" y="39"/>
                </a:moveTo>
                <a:lnTo>
                  <a:pt x="1" y="39"/>
                </a:lnTo>
                <a:lnTo>
                  <a:pt x="1" y="39"/>
                </a:lnTo>
                <a:close/>
                <a:moveTo>
                  <a:pt x="1" y="39"/>
                </a:moveTo>
                <a:lnTo>
                  <a:pt x="1" y="39"/>
                </a:lnTo>
                <a:lnTo>
                  <a:pt x="1" y="39"/>
                </a:lnTo>
                <a:close/>
                <a:moveTo>
                  <a:pt x="1" y="39"/>
                </a:moveTo>
                <a:lnTo>
                  <a:pt x="1" y="39"/>
                </a:lnTo>
                <a:lnTo>
                  <a:pt x="1" y="39"/>
                </a:lnTo>
                <a:close/>
                <a:moveTo>
                  <a:pt x="1" y="39"/>
                </a:moveTo>
                <a:cubicBezTo>
                  <a:pt x="1" y="39"/>
                  <a:pt x="1" y="39"/>
                  <a:pt x="1" y="1"/>
                </a:cubicBezTo>
                <a:cubicBezTo>
                  <a:pt x="1" y="39"/>
                  <a:pt x="1" y="39"/>
                  <a:pt x="1" y="39"/>
                </a:cubicBez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9"/>
          <p:cNvSpPr/>
          <p:nvPr/>
        </p:nvSpPr>
        <p:spPr>
          <a:xfrm>
            <a:off x="605521" y="1721094"/>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9"/>
          <p:cNvSpPr/>
          <p:nvPr/>
        </p:nvSpPr>
        <p:spPr>
          <a:xfrm>
            <a:off x="282216" y="1691487"/>
            <a:ext cx="323337" cy="71541"/>
          </a:xfrm>
          <a:custGeom>
            <a:avLst/>
            <a:gdLst/>
            <a:ahLst/>
            <a:cxnLst/>
            <a:rect l="l" t="t" r="r" b="b"/>
            <a:pathLst>
              <a:path w="10322" h="2194" extrusionOk="0">
                <a:moveTo>
                  <a:pt x="10057" y="1"/>
                </a:moveTo>
                <a:cubicBezTo>
                  <a:pt x="10095" y="114"/>
                  <a:pt x="10095" y="228"/>
                  <a:pt x="10095" y="303"/>
                </a:cubicBezTo>
                <a:cubicBezTo>
                  <a:pt x="10095" y="1022"/>
                  <a:pt x="9755" y="1589"/>
                  <a:pt x="9301" y="1589"/>
                </a:cubicBezTo>
                <a:lnTo>
                  <a:pt x="530" y="1589"/>
                </a:lnTo>
                <a:cubicBezTo>
                  <a:pt x="303" y="1589"/>
                  <a:pt x="114" y="1438"/>
                  <a:pt x="0" y="1249"/>
                </a:cubicBezTo>
                <a:lnTo>
                  <a:pt x="0" y="1249"/>
                </a:lnTo>
                <a:cubicBezTo>
                  <a:pt x="76" y="1740"/>
                  <a:pt x="340" y="2156"/>
                  <a:pt x="719" y="2156"/>
                </a:cubicBezTo>
                <a:cubicBezTo>
                  <a:pt x="719" y="2194"/>
                  <a:pt x="719" y="2194"/>
                  <a:pt x="719" y="2194"/>
                </a:cubicBezTo>
                <a:lnTo>
                  <a:pt x="9528" y="2194"/>
                </a:lnTo>
                <a:cubicBezTo>
                  <a:pt x="9981" y="2194"/>
                  <a:pt x="10322" y="1627"/>
                  <a:pt x="10322" y="908"/>
                </a:cubicBezTo>
                <a:cubicBezTo>
                  <a:pt x="10322" y="568"/>
                  <a:pt x="10208" y="228"/>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9"/>
          <p:cNvSpPr/>
          <p:nvPr/>
        </p:nvSpPr>
        <p:spPr>
          <a:xfrm>
            <a:off x="546317" y="2012018"/>
            <a:ext cx="79378" cy="133202"/>
          </a:xfrm>
          <a:custGeom>
            <a:avLst/>
            <a:gdLst/>
            <a:ahLst/>
            <a:cxnLst/>
            <a:rect l="l" t="t" r="r" b="b"/>
            <a:pathLst>
              <a:path w="2534" h="4085" extrusionOk="0">
                <a:moveTo>
                  <a:pt x="1286" y="1"/>
                </a:moveTo>
                <a:cubicBezTo>
                  <a:pt x="567" y="1"/>
                  <a:pt x="0" y="908"/>
                  <a:pt x="0" y="2042"/>
                </a:cubicBezTo>
                <a:cubicBezTo>
                  <a:pt x="0" y="3177"/>
                  <a:pt x="567" y="4084"/>
                  <a:pt x="1286" y="4084"/>
                </a:cubicBezTo>
                <a:cubicBezTo>
                  <a:pt x="1966" y="4084"/>
                  <a:pt x="2533" y="3177"/>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9"/>
          <p:cNvSpPr/>
          <p:nvPr/>
        </p:nvSpPr>
        <p:spPr>
          <a:xfrm>
            <a:off x="281025" y="2037909"/>
            <a:ext cx="324527" cy="8142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9"/>
          <p:cNvSpPr/>
          <p:nvPr/>
        </p:nvSpPr>
        <p:spPr>
          <a:xfrm>
            <a:off x="304707" y="211929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9"/>
          <p:cNvSpPr/>
          <p:nvPr/>
        </p:nvSpPr>
        <p:spPr>
          <a:xfrm>
            <a:off x="605521" y="2077364"/>
            <a:ext cx="31" cy="1272"/>
          </a:xfrm>
          <a:custGeom>
            <a:avLst/>
            <a:gdLst/>
            <a:ahLst/>
            <a:cxnLst/>
            <a:rect l="l" t="t" r="r" b="b"/>
            <a:pathLst>
              <a:path w="1" h="39" extrusionOk="0">
                <a:moveTo>
                  <a:pt x="1" y="38"/>
                </a:moveTo>
                <a:lnTo>
                  <a:pt x="1" y="38"/>
                </a:lnTo>
                <a:lnTo>
                  <a:pt x="1" y="38"/>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9"/>
          <p:cNvSpPr/>
          <p:nvPr/>
        </p:nvSpPr>
        <p:spPr>
          <a:xfrm>
            <a:off x="282216" y="2049028"/>
            <a:ext cx="323337" cy="70302"/>
          </a:xfrm>
          <a:custGeom>
            <a:avLst/>
            <a:gdLst/>
            <a:ahLst/>
            <a:cxnLst/>
            <a:rect l="l" t="t" r="r" b="b"/>
            <a:pathLst>
              <a:path w="10322" h="2156" extrusionOk="0">
                <a:moveTo>
                  <a:pt x="10057" y="0"/>
                </a:moveTo>
                <a:cubicBezTo>
                  <a:pt x="10095" y="76"/>
                  <a:pt x="10095" y="189"/>
                  <a:pt x="10095" y="303"/>
                </a:cubicBezTo>
                <a:cubicBezTo>
                  <a:pt x="10095" y="983"/>
                  <a:pt x="9755" y="1550"/>
                  <a:pt x="9301" y="1550"/>
                </a:cubicBezTo>
                <a:lnTo>
                  <a:pt x="530" y="1550"/>
                </a:lnTo>
                <a:cubicBezTo>
                  <a:pt x="303" y="1550"/>
                  <a:pt x="114" y="1437"/>
                  <a:pt x="0" y="1210"/>
                </a:cubicBezTo>
                <a:lnTo>
                  <a:pt x="0" y="1210"/>
                </a:lnTo>
                <a:cubicBezTo>
                  <a:pt x="76" y="1739"/>
                  <a:pt x="340" y="2117"/>
                  <a:pt x="719" y="2155"/>
                </a:cubicBezTo>
                <a:lnTo>
                  <a:pt x="9528" y="2155"/>
                </a:lnTo>
                <a:cubicBezTo>
                  <a:pt x="9981" y="2155"/>
                  <a:pt x="10322" y="1588"/>
                  <a:pt x="10322" y="907"/>
                </a:cubicBezTo>
                <a:lnTo>
                  <a:pt x="10322" y="870"/>
                </a:lnTo>
                <a:cubicBezTo>
                  <a:pt x="10322" y="529"/>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9"/>
          <p:cNvSpPr/>
          <p:nvPr/>
        </p:nvSpPr>
        <p:spPr>
          <a:xfrm>
            <a:off x="546317" y="2369560"/>
            <a:ext cx="79378" cy="131930"/>
          </a:xfrm>
          <a:custGeom>
            <a:avLst/>
            <a:gdLst/>
            <a:ahLst/>
            <a:cxnLst/>
            <a:rect l="l" t="t" r="r" b="b"/>
            <a:pathLst>
              <a:path w="2534" h="4046" extrusionOk="0">
                <a:moveTo>
                  <a:pt x="1286" y="0"/>
                </a:moveTo>
                <a:cubicBezTo>
                  <a:pt x="567" y="0"/>
                  <a:pt x="0" y="907"/>
                  <a:pt x="0" y="2004"/>
                </a:cubicBezTo>
                <a:cubicBezTo>
                  <a:pt x="0" y="3138"/>
                  <a:pt x="567" y="4045"/>
                  <a:pt x="1286" y="4045"/>
                </a:cubicBezTo>
                <a:cubicBezTo>
                  <a:pt x="1966" y="4045"/>
                  <a:pt x="2533" y="3138"/>
                  <a:pt x="2533" y="2004"/>
                </a:cubicBezTo>
                <a:cubicBezTo>
                  <a:pt x="2533" y="907"/>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9"/>
          <p:cNvSpPr/>
          <p:nvPr/>
        </p:nvSpPr>
        <p:spPr>
          <a:xfrm>
            <a:off x="281025" y="2394211"/>
            <a:ext cx="324527" cy="81388"/>
          </a:xfrm>
          <a:custGeom>
            <a:avLst/>
            <a:gdLst/>
            <a:ahLst/>
            <a:cxnLst/>
            <a:rect l="l" t="t" r="r" b="b"/>
            <a:pathLst>
              <a:path w="10360" h="2496" extrusionOk="0">
                <a:moveTo>
                  <a:pt x="794" y="0"/>
                </a:moveTo>
                <a:cubicBezTo>
                  <a:pt x="341" y="0"/>
                  <a:pt x="0" y="567"/>
                  <a:pt x="0" y="1248"/>
                </a:cubicBezTo>
                <a:cubicBezTo>
                  <a:pt x="0" y="1966"/>
                  <a:pt x="341" y="2495"/>
                  <a:pt x="794" y="2495"/>
                </a:cubicBezTo>
                <a:lnTo>
                  <a:pt x="9566" y="2495"/>
                </a:lnTo>
                <a:cubicBezTo>
                  <a:pt x="10019" y="2495"/>
                  <a:pt x="10360" y="1966"/>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9"/>
          <p:cNvSpPr/>
          <p:nvPr/>
        </p:nvSpPr>
        <p:spPr>
          <a:xfrm>
            <a:off x="304707" y="247556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9"/>
          <p:cNvSpPr/>
          <p:nvPr/>
        </p:nvSpPr>
        <p:spPr>
          <a:xfrm>
            <a:off x="605521" y="2434872"/>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9"/>
          <p:cNvSpPr/>
          <p:nvPr/>
        </p:nvSpPr>
        <p:spPr>
          <a:xfrm>
            <a:off x="282216" y="2405297"/>
            <a:ext cx="323337" cy="70302"/>
          </a:xfrm>
          <a:custGeom>
            <a:avLst/>
            <a:gdLst/>
            <a:ahLst/>
            <a:cxnLst/>
            <a:rect l="l" t="t" r="r" b="b"/>
            <a:pathLst>
              <a:path w="10322" h="2156" extrusionOk="0">
                <a:moveTo>
                  <a:pt x="10057" y="0"/>
                </a:moveTo>
                <a:cubicBezTo>
                  <a:pt x="10095" y="114"/>
                  <a:pt x="10095" y="189"/>
                  <a:pt x="10095" y="303"/>
                </a:cubicBezTo>
                <a:cubicBezTo>
                  <a:pt x="10095" y="1021"/>
                  <a:pt x="9755" y="1551"/>
                  <a:pt x="9301" y="1551"/>
                </a:cubicBezTo>
                <a:lnTo>
                  <a:pt x="530" y="1551"/>
                </a:lnTo>
                <a:cubicBezTo>
                  <a:pt x="303" y="1551"/>
                  <a:pt x="114" y="1437"/>
                  <a:pt x="0" y="1248"/>
                </a:cubicBezTo>
                <a:lnTo>
                  <a:pt x="0" y="1248"/>
                </a:lnTo>
                <a:cubicBezTo>
                  <a:pt x="76" y="1777"/>
                  <a:pt x="378" y="2155"/>
                  <a:pt x="719" y="2155"/>
                </a:cubicBezTo>
                <a:lnTo>
                  <a:pt x="9528" y="2155"/>
                </a:lnTo>
                <a:cubicBezTo>
                  <a:pt x="9981" y="2155"/>
                  <a:pt x="10322" y="1626"/>
                  <a:pt x="10322" y="908"/>
                </a:cubicBezTo>
                <a:cubicBezTo>
                  <a:pt x="10322" y="530"/>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9"/>
          <p:cNvSpPr/>
          <p:nvPr/>
        </p:nvSpPr>
        <p:spPr>
          <a:xfrm>
            <a:off x="546317" y="2725829"/>
            <a:ext cx="79378" cy="131930"/>
          </a:xfrm>
          <a:custGeom>
            <a:avLst/>
            <a:gdLst/>
            <a:ahLst/>
            <a:cxnLst/>
            <a:rect l="l" t="t" r="r" b="b"/>
            <a:pathLst>
              <a:path w="2534" h="4046" extrusionOk="0">
                <a:moveTo>
                  <a:pt x="1286" y="0"/>
                </a:moveTo>
                <a:cubicBezTo>
                  <a:pt x="567" y="0"/>
                  <a:pt x="0" y="908"/>
                  <a:pt x="0" y="2042"/>
                </a:cubicBezTo>
                <a:cubicBezTo>
                  <a:pt x="0" y="3138"/>
                  <a:pt x="567" y="4046"/>
                  <a:pt x="1286" y="4046"/>
                </a:cubicBezTo>
                <a:cubicBezTo>
                  <a:pt x="1966" y="4046"/>
                  <a:pt x="2533" y="3138"/>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9"/>
          <p:cNvSpPr/>
          <p:nvPr/>
        </p:nvSpPr>
        <p:spPr>
          <a:xfrm>
            <a:off x="281025" y="2751719"/>
            <a:ext cx="324527" cy="81388"/>
          </a:xfrm>
          <a:custGeom>
            <a:avLst/>
            <a:gdLst/>
            <a:ahLst/>
            <a:cxnLst/>
            <a:rect l="l" t="t" r="r" b="b"/>
            <a:pathLst>
              <a:path w="10360" h="2496" extrusionOk="0">
                <a:moveTo>
                  <a:pt x="794" y="0"/>
                </a:moveTo>
                <a:cubicBezTo>
                  <a:pt x="341" y="0"/>
                  <a:pt x="0" y="530"/>
                  <a:pt x="0" y="1248"/>
                </a:cubicBezTo>
                <a:cubicBezTo>
                  <a:pt x="0" y="1929"/>
                  <a:pt x="341" y="2496"/>
                  <a:pt x="794" y="2496"/>
                </a:cubicBezTo>
                <a:lnTo>
                  <a:pt x="9566" y="2496"/>
                </a:lnTo>
                <a:cubicBezTo>
                  <a:pt x="10019" y="2496"/>
                  <a:pt x="10360" y="1929"/>
                  <a:pt x="10360" y="1248"/>
                </a:cubicBezTo>
                <a:cubicBezTo>
                  <a:pt x="10360" y="530"/>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9"/>
          <p:cNvSpPr/>
          <p:nvPr/>
        </p:nvSpPr>
        <p:spPr>
          <a:xfrm>
            <a:off x="304707" y="2833075"/>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9"/>
          <p:cNvSpPr/>
          <p:nvPr/>
        </p:nvSpPr>
        <p:spPr>
          <a:xfrm>
            <a:off x="605521" y="2791174"/>
            <a:ext cx="31" cy="1272"/>
          </a:xfrm>
          <a:custGeom>
            <a:avLst/>
            <a:gdLst/>
            <a:ahLst/>
            <a:cxnLst/>
            <a:rect l="l" t="t" r="r" b="b"/>
            <a:pathLst>
              <a:path w="1" h="39" extrusionOk="0">
                <a:moveTo>
                  <a:pt x="1" y="38"/>
                </a:moveTo>
                <a:lnTo>
                  <a:pt x="1" y="38"/>
                </a:lnTo>
                <a:lnTo>
                  <a:pt x="1" y="38"/>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9"/>
          <p:cNvSpPr/>
          <p:nvPr/>
        </p:nvSpPr>
        <p:spPr>
          <a:xfrm>
            <a:off x="282216" y="2761567"/>
            <a:ext cx="323337" cy="71541"/>
          </a:xfrm>
          <a:custGeom>
            <a:avLst/>
            <a:gdLst/>
            <a:ahLst/>
            <a:cxnLst/>
            <a:rect l="l" t="t" r="r" b="b"/>
            <a:pathLst>
              <a:path w="10322" h="2194" extrusionOk="0">
                <a:moveTo>
                  <a:pt x="10057" y="1"/>
                </a:moveTo>
                <a:cubicBezTo>
                  <a:pt x="10095" y="114"/>
                  <a:pt x="10095" y="228"/>
                  <a:pt x="10095" y="341"/>
                </a:cubicBezTo>
                <a:cubicBezTo>
                  <a:pt x="10095" y="1022"/>
                  <a:pt x="9755" y="1589"/>
                  <a:pt x="9301" y="1589"/>
                </a:cubicBezTo>
                <a:lnTo>
                  <a:pt x="530" y="1589"/>
                </a:lnTo>
                <a:cubicBezTo>
                  <a:pt x="303" y="1589"/>
                  <a:pt x="114" y="1475"/>
                  <a:pt x="0" y="1248"/>
                </a:cubicBezTo>
                <a:lnTo>
                  <a:pt x="0" y="1248"/>
                </a:lnTo>
                <a:cubicBezTo>
                  <a:pt x="76" y="1778"/>
                  <a:pt x="340" y="2156"/>
                  <a:pt x="719" y="2194"/>
                </a:cubicBezTo>
                <a:lnTo>
                  <a:pt x="9528" y="2194"/>
                </a:lnTo>
                <a:cubicBezTo>
                  <a:pt x="9981" y="2194"/>
                  <a:pt x="10322" y="1627"/>
                  <a:pt x="10322" y="946"/>
                </a:cubicBezTo>
                <a:lnTo>
                  <a:pt x="10322" y="908"/>
                </a:lnTo>
                <a:cubicBezTo>
                  <a:pt x="10322" y="568"/>
                  <a:pt x="10208" y="228"/>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9"/>
          <p:cNvSpPr/>
          <p:nvPr/>
        </p:nvSpPr>
        <p:spPr>
          <a:xfrm>
            <a:off x="546317" y="3083338"/>
            <a:ext cx="79378" cy="131963"/>
          </a:xfrm>
          <a:custGeom>
            <a:avLst/>
            <a:gdLst/>
            <a:ahLst/>
            <a:cxnLst/>
            <a:rect l="l" t="t" r="r" b="b"/>
            <a:pathLst>
              <a:path w="2534" h="4047" extrusionOk="0">
                <a:moveTo>
                  <a:pt x="1286" y="1"/>
                </a:moveTo>
                <a:cubicBezTo>
                  <a:pt x="567" y="1"/>
                  <a:pt x="0" y="908"/>
                  <a:pt x="0" y="2004"/>
                </a:cubicBezTo>
                <a:cubicBezTo>
                  <a:pt x="0" y="3139"/>
                  <a:pt x="567" y="4046"/>
                  <a:pt x="1286" y="4046"/>
                </a:cubicBezTo>
                <a:cubicBezTo>
                  <a:pt x="1966" y="4046"/>
                  <a:pt x="2533" y="3139"/>
                  <a:pt x="2533" y="2004"/>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9"/>
          <p:cNvSpPr/>
          <p:nvPr/>
        </p:nvSpPr>
        <p:spPr>
          <a:xfrm>
            <a:off x="281025" y="3107989"/>
            <a:ext cx="324527" cy="8142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9"/>
          <p:cNvSpPr/>
          <p:nvPr/>
        </p:nvSpPr>
        <p:spPr>
          <a:xfrm>
            <a:off x="304707" y="318937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9"/>
          <p:cNvSpPr/>
          <p:nvPr/>
        </p:nvSpPr>
        <p:spPr>
          <a:xfrm>
            <a:off x="605521" y="3148683"/>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9"/>
          <p:cNvSpPr/>
          <p:nvPr/>
        </p:nvSpPr>
        <p:spPr>
          <a:xfrm>
            <a:off x="282216" y="3119108"/>
            <a:ext cx="323337" cy="70302"/>
          </a:xfrm>
          <a:custGeom>
            <a:avLst/>
            <a:gdLst/>
            <a:ahLst/>
            <a:cxnLst/>
            <a:rect l="l" t="t" r="r" b="b"/>
            <a:pathLst>
              <a:path w="10322" h="2156" extrusionOk="0">
                <a:moveTo>
                  <a:pt x="10057" y="0"/>
                </a:moveTo>
                <a:cubicBezTo>
                  <a:pt x="10095" y="113"/>
                  <a:pt x="10095" y="189"/>
                  <a:pt x="10095" y="302"/>
                </a:cubicBezTo>
                <a:cubicBezTo>
                  <a:pt x="10095" y="1021"/>
                  <a:pt x="9755" y="1550"/>
                  <a:pt x="9301" y="1550"/>
                </a:cubicBezTo>
                <a:lnTo>
                  <a:pt x="530" y="1550"/>
                </a:lnTo>
                <a:cubicBezTo>
                  <a:pt x="303" y="1550"/>
                  <a:pt x="114" y="1437"/>
                  <a:pt x="0" y="1248"/>
                </a:cubicBezTo>
                <a:lnTo>
                  <a:pt x="0" y="1248"/>
                </a:lnTo>
                <a:cubicBezTo>
                  <a:pt x="76" y="1739"/>
                  <a:pt x="340" y="2155"/>
                  <a:pt x="719" y="2155"/>
                </a:cubicBezTo>
                <a:lnTo>
                  <a:pt x="9528" y="2155"/>
                </a:lnTo>
                <a:cubicBezTo>
                  <a:pt x="9981" y="2155"/>
                  <a:pt x="10322" y="1588"/>
                  <a:pt x="10322" y="907"/>
                </a:cubicBezTo>
                <a:cubicBezTo>
                  <a:pt x="10322" y="529"/>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9"/>
          <p:cNvSpPr/>
          <p:nvPr/>
        </p:nvSpPr>
        <p:spPr>
          <a:xfrm>
            <a:off x="546317" y="3439640"/>
            <a:ext cx="79378" cy="131930"/>
          </a:xfrm>
          <a:custGeom>
            <a:avLst/>
            <a:gdLst/>
            <a:ahLst/>
            <a:cxnLst/>
            <a:rect l="l" t="t" r="r" b="b"/>
            <a:pathLst>
              <a:path w="2534" h="4046" extrusionOk="0">
                <a:moveTo>
                  <a:pt x="1286" y="0"/>
                </a:moveTo>
                <a:cubicBezTo>
                  <a:pt x="567" y="0"/>
                  <a:pt x="0" y="907"/>
                  <a:pt x="0" y="2042"/>
                </a:cubicBezTo>
                <a:cubicBezTo>
                  <a:pt x="0" y="3138"/>
                  <a:pt x="567" y="4045"/>
                  <a:pt x="1286" y="4045"/>
                </a:cubicBezTo>
                <a:cubicBezTo>
                  <a:pt x="1966" y="4045"/>
                  <a:pt x="2533" y="3138"/>
                  <a:pt x="2533" y="2042"/>
                </a:cubicBezTo>
                <a:cubicBezTo>
                  <a:pt x="2533" y="907"/>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9"/>
          <p:cNvSpPr/>
          <p:nvPr/>
        </p:nvSpPr>
        <p:spPr>
          <a:xfrm>
            <a:off x="281025" y="3465498"/>
            <a:ext cx="324527" cy="81421"/>
          </a:xfrm>
          <a:custGeom>
            <a:avLst/>
            <a:gdLst/>
            <a:ahLst/>
            <a:cxnLst/>
            <a:rect l="l" t="t" r="r" b="b"/>
            <a:pathLst>
              <a:path w="10360" h="2497" extrusionOk="0">
                <a:moveTo>
                  <a:pt x="794" y="1"/>
                </a:moveTo>
                <a:cubicBezTo>
                  <a:pt x="341" y="1"/>
                  <a:pt x="0" y="530"/>
                  <a:pt x="0" y="1249"/>
                </a:cubicBezTo>
                <a:cubicBezTo>
                  <a:pt x="0" y="1929"/>
                  <a:pt x="341" y="2496"/>
                  <a:pt x="794" y="2496"/>
                </a:cubicBezTo>
                <a:lnTo>
                  <a:pt x="9566" y="2496"/>
                </a:lnTo>
                <a:cubicBezTo>
                  <a:pt x="10019" y="2496"/>
                  <a:pt x="10360" y="1929"/>
                  <a:pt x="10360" y="1249"/>
                </a:cubicBezTo>
                <a:cubicBezTo>
                  <a:pt x="10360" y="530"/>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9"/>
          <p:cNvSpPr/>
          <p:nvPr/>
        </p:nvSpPr>
        <p:spPr>
          <a:xfrm>
            <a:off x="304707" y="3546886"/>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9"/>
          <p:cNvSpPr/>
          <p:nvPr/>
        </p:nvSpPr>
        <p:spPr>
          <a:xfrm>
            <a:off x="605521" y="3504953"/>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9"/>
          <p:cNvSpPr/>
          <p:nvPr/>
        </p:nvSpPr>
        <p:spPr>
          <a:xfrm>
            <a:off x="282216" y="3475378"/>
            <a:ext cx="323337" cy="71541"/>
          </a:xfrm>
          <a:custGeom>
            <a:avLst/>
            <a:gdLst/>
            <a:ahLst/>
            <a:cxnLst/>
            <a:rect l="l" t="t" r="r" b="b"/>
            <a:pathLst>
              <a:path w="10322" h="2194" extrusionOk="0">
                <a:moveTo>
                  <a:pt x="10057" y="0"/>
                </a:moveTo>
                <a:lnTo>
                  <a:pt x="10057" y="0"/>
                </a:ln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6"/>
                </a:cubicBezTo>
                <a:lnTo>
                  <a:pt x="10322" y="908"/>
                </a:lnTo>
                <a:cubicBezTo>
                  <a:pt x="10322" y="568"/>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9"/>
          <p:cNvSpPr/>
          <p:nvPr/>
        </p:nvSpPr>
        <p:spPr>
          <a:xfrm>
            <a:off x="546317" y="3795909"/>
            <a:ext cx="79378" cy="133169"/>
          </a:xfrm>
          <a:custGeom>
            <a:avLst/>
            <a:gdLst/>
            <a:ahLst/>
            <a:cxnLst/>
            <a:rect l="l" t="t" r="r" b="b"/>
            <a:pathLst>
              <a:path w="2534" h="4084" extrusionOk="0">
                <a:moveTo>
                  <a:pt x="1286" y="0"/>
                </a:moveTo>
                <a:cubicBezTo>
                  <a:pt x="567" y="0"/>
                  <a:pt x="0" y="908"/>
                  <a:pt x="0" y="2042"/>
                </a:cubicBezTo>
                <a:cubicBezTo>
                  <a:pt x="0" y="3176"/>
                  <a:pt x="567" y="4084"/>
                  <a:pt x="1286" y="4084"/>
                </a:cubicBezTo>
                <a:cubicBezTo>
                  <a:pt x="1966" y="4084"/>
                  <a:pt x="2533" y="3176"/>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9"/>
          <p:cNvSpPr/>
          <p:nvPr/>
        </p:nvSpPr>
        <p:spPr>
          <a:xfrm>
            <a:off x="281025" y="3821800"/>
            <a:ext cx="324527" cy="81388"/>
          </a:xfrm>
          <a:custGeom>
            <a:avLst/>
            <a:gdLst/>
            <a:ahLst/>
            <a:cxnLst/>
            <a:rect l="l" t="t" r="r" b="b"/>
            <a:pathLst>
              <a:path w="10360" h="2496" extrusionOk="0">
                <a:moveTo>
                  <a:pt x="794" y="0"/>
                </a:moveTo>
                <a:cubicBezTo>
                  <a:pt x="341" y="0"/>
                  <a:pt x="0" y="567"/>
                  <a:pt x="0" y="1248"/>
                </a:cubicBezTo>
                <a:cubicBezTo>
                  <a:pt x="0" y="1929"/>
                  <a:pt x="341" y="2496"/>
                  <a:pt x="794" y="2496"/>
                </a:cubicBezTo>
                <a:lnTo>
                  <a:pt x="9566" y="2496"/>
                </a:lnTo>
                <a:cubicBezTo>
                  <a:pt x="10019" y="2496"/>
                  <a:pt x="10360" y="1929"/>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9"/>
          <p:cNvSpPr/>
          <p:nvPr/>
        </p:nvSpPr>
        <p:spPr>
          <a:xfrm>
            <a:off x="304707" y="3903155"/>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9"/>
          <p:cNvSpPr/>
          <p:nvPr/>
        </p:nvSpPr>
        <p:spPr>
          <a:xfrm>
            <a:off x="605521" y="3862494"/>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9"/>
          <p:cNvSpPr/>
          <p:nvPr/>
        </p:nvSpPr>
        <p:spPr>
          <a:xfrm>
            <a:off x="282216" y="3832886"/>
            <a:ext cx="323337" cy="70302"/>
          </a:xfrm>
          <a:custGeom>
            <a:avLst/>
            <a:gdLst/>
            <a:ahLst/>
            <a:cxnLst/>
            <a:rect l="l" t="t" r="r" b="b"/>
            <a:pathLst>
              <a:path w="10322" h="2156" extrusionOk="0">
                <a:moveTo>
                  <a:pt x="10057" y="1"/>
                </a:moveTo>
                <a:lnTo>
                  <a:pt x="10057" y="1"/>
                </a:lnTo>
                <a:cubicBezTo>
                  <a:pt x="10095" y="76"/>
                  <a:pt x="10095" y="190"/>
                  <a:pt x="10095" y="303"/>
                </a:cubicBezTo>
                <a:cubicBezTo>
                  <a:pt x="10095" y="984"/>
                  <a:pt x="9755" y="1551"/>
                  <a:pt x="9301" y="1551"/>
                </a:cubicBezTo>
                <a:lnTo>
                  <a:pt x="530" y="1551"/>
                </a:lnTo>
                <a:cubicBezTo>
                  <a:pt x="303" y="1551"/>
                  <a:pt x="114" y="1437"/>
                  <a:pt x="0" y="1210"/>
                </a:cubicBezTo>
                <a:lnTo>
                  <a:pt x="0" y="1210"/>
                </a:lnTo>
                <a:cubicBezTo>
                  <a:pt x="76" y="1740"/>
                  <a:pt x="340" y="2118"/>
                  <a:pt x="719" y="2156"/>
                </a:cubicBezTo>
                <a:lnTo>
                  <a:pt x="9528" y="2156"/>
                </a:lnTo>
                <a:cubicBezTo>
                  <a:pt x="9981" y="2156"/>
                  <a:pt x="10322" y="1589"/>
                  <a:pt x="10322" y="908"/>
                </a:cubicBezTo>
                <a:cubicBezTo>
                  <a:pt x="10322" y="530"/>
                  <a:pt x="10208" y="227"/>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9"/>
          <p:cNvSpPr/>
          <p:nvPr/>
        </p:nvSpPr>
        <p:spPr>
          <a:xfrm>
            <a:off x="546317" y="4153418"/>
            <a:ext cx="79378" cy="131963"/>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9"/>
          <p:cNvSpPr/>
          <p:nvPr/>
        </p:nvSpPr>
        <p:spPr>
          <a:xfrm>
            <a:off x="281025" y="4178069"/>
            <a:ext cx="324527" cy="82627"/>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9"/>
          <p:cNvSpPr/>
          <p:nvPr/>
        </p:nvSpPr>
        <p:spPr>
          <a:xfrm>
            <a:off x="304707" y="4260664"/>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9"/>
          <p:cNvSpPr/>
          <p:nvPr/>
        </p:nvSpPr>
        <p:spPr>
          <a:xfrm>
            <a:off x="605521" y="4218763"/>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9"/>
          <p:cNvSpPr/>
          <p:nvPr/>
        </p:nvSpPr>
        <p:spPr>
          <a:xfrm>
            <a:off x="282216" y="4189188"/>
            <a:ext cx="323337" cy="71508"/>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9"/>
          <p:cNvSpPr/>
          <p:nvPr/>
        </p:nvSpPr>
        <p:spPr>
          <a:xfrm>
            <a:off x="282216" y="977708"/>
            <a:ext cx="323337" cy="71541"/>
          </a:xfrm>
          <a:custGeom>
            <a:avLst/>
            <a:gdLst/>
            <a:ahLst/>
            <a:cxnLst/>
            <a:rect l="l" t="t" r="r" b="b"/>
            <a:pathLst>
              <a:path w="10322" h="2194" extrusionOk="0">
                <a:moveTo>
                  <a:pt x="10057" y="0"/>
                </a:move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5"/>
                </a:cubicBezTo>
                <a:lnTo>
                  <a:pt x="10322" y="908"/>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79" name="Google Shape;779;p9"/>
          <p:cNvGrpSpPr/>
          <p:nvPr/>
        </p:nvGrpSpPr>
        <p:grpSpPr>
          <a:xfrm>
            <a:off x="7338975" y="606600"/>
            <a:ext cx="444275" cy="398525"/>
            <a:chOff x="2495125" y="2142250"/>
            <a:chExt cx="444275" cy="398525"/>
          </a:xfrm>
        </p:grpSpPr>
        <p:sp>
          <p:nvSpPr>
            <p:cNvPr id="780" name="Google Shape;780;p9"/>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9"/>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2" name="Google Shape;782;p9"/>
          <p:cNvSpPr/>
          <p:nvPr/>
        </p:nvSpPr>
        <p:spPr>
          <a:xfrm>
            <a:off x="7863300" y="814175"/>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83" name="Google Shape;783;p9"/>
          <p:cNvGrpSpPr/>
          <p:nvPr/>
        </p:nvGrpSpPr>
        <p:grpSpPr>
          <a:xfrm>
            <a:off x="7616575" y="1196225"/>
            <a:ext cx="166675" cy="168575"/>
            <a:chOff x="4954425" y="2036375"/>
            <a:chExt cx="166675" cy="168575"/>
          </a:xfrm>
        </p:grpSpPr>
        <p:sp>
          <p:nvSpPr>
            <p:cNvPr id="784" name="Google Shape;784;p9"/>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9"/>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6" name="Google Shape;786;p9"/>
          <p:cNvSpPr/>
          <p:nvPr/>
        </p:nvSpPr>
        <p:spPr>
          <a:xfrm rot="-9553842" flipH="1">
            <a:off x="941623" y="4407595"/>
            <a:ext cx="60324" cy="43049"/>
          </a:xfrm>
          <a:custGeom>
            <a:avLst/>
            <a:gdLst/>
            <a:ahLst/>
            <a:cxnLst/>
            <a:rect l="l" t="t" r="r" b="b"/>
            <a:pathLst>
              <a:path w="2413" h="1722" extrusionOk="0">
                <a:moveTo>
                  <a:pt x="1429" y="1"/>
                </a:moveTo>
                <a:cubicBezTo>
                  <a:pt x="1351" y="1"/>
                  <a:pt x="1268" y="12"/>
                  <a:pt x="1179" y="34"/>
                </a:cubicBezTo>
                <a:cubicBezTo>
                  <a:pt x="1156" y="33"/>
                  <a:pt x="1133" y="32"/>
                  <a:pt x="1110" y="32"/>
                </a:cubicBezTo>
                <a:cubicBezTo>
                  <a:pt x="20" y="32"/>
                  <a:pt x="1" y="1722"/>
                  <a:pt x="1114" y="1722"/>
                </a:cubicBezTo>
                <a:cubicBezTo>
                  <a:pt x="1159" y="1722"/>
                  <a:pt x="1206" y="1719"/>
                  <a:pt x="1254" y="1714"/>
                </a:cubicBezTo>
                <a:cubicBezTo>
                  <a:pt x="2412" y="1575"/>
                  <a:pt x="2372" y="1"/>
                  <a:pt x="14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9"/>
          <p:cNvSpPr/>
          <p:nvPr/>
        </p:nvSpPr>
        <p:spPr>
          <a:xfrm flipH="1">
            <a:off x="1468648" y="3862575"/>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88" name="Google Shape;788;p9"/>
          <p:cNvGrpSpPr/>
          <p:nvPr/>
        </p:nvGrpSpPr>
        <p:grpSpPr>
          <a:xfrm flipH="1">
            <a:off x="908648" y="3189375"/>
            <a:ext cx="444275" cy="398525"/>
            <a:chOff x="2495125" y="2142250"/>
            <a:chExt cx="444275" cy="398525"/>
          </a:xfrm>
        </p:grpSpPr>
        <p:sp>
          <p:nvSpPr>
            <p:cNvPr id="789" name="Google Shape;789;p9"/>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9"/>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1" name="Google Shape;791;p9"/>
          <p:cNvSpPr/>
          <p:nvPr/>
        </p:nvSpPr>
        <p:spPr>
          <a:xfrm>
            <a:off x="228900" y="135685"/>
            <a:ext cx="794715" cy="68671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92"/>
        <p:cNvGrpSpPr/>
        <p:nvPr/>
      </p:nvGrpSpPr>
      <p:grpSpPr>
        <a:xfrm>
          <a:off x="0" y="0"/>
          <a:ext cx="0" cy="0"/>
          <a:chOff x="0" y="0"/>
          <a:chExt cx="0" cy="0"/>
        </a:xfrm>
      </p:grpSpPr>
      <p:grpSp>
        <p:nvGrpSpPr>
          <p:cNvPr id="793" name="Google Shape;793;p10"/>
          <p:cNvGrpSpPr/>
          <p:nvPr/>
        </p:nvGrpSpPr>
        <p:grpSpPr>
          <a:xfrm>
            <a:off x="395894" y="219519"/>
            <a:ext cx="8518865" cy="4788281"/>
            <a:chOff x="395894" y="219519"/>
            <a:chExt cx="8518865" cy="4788281"/>
          </a:xfrm>
        </p:grpSpPr>
        <p:sp>
          <p:nvSpPr>
            <p:cNvPr id="794" name="Google Shape;794;p10"/>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5" name="Google Shape;795;p10"/>
            <p:cNvGrpSpPr/>
            <p:nvPr/>
          </p:nvGrpSpPr>
          <p:grpSpPr>
            <a:xfrm>
              <a:off x="8341543" y="2282008"/>
              <a:ext cx="569676" cy="380612"/>
              <a:chOff x="8341543" y="2282008"/>
              <a:chExt cx="569676" cy="380612"/>
            </a:xfrm>
          </p:grpSpPr>
          <p:sp>
            <p:nvSpPr>
              <p:cNvPr id="796" name="Google Shape;796;p10"/>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10"/>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8" name="Google Shape;798;p10"/>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9" name="Google Shape;799;p10"/>
            <p:cNvGrpSpPr/>
            <p:nvPr/>
          </p:nvGrpSpPr>
          <p:grpSpPr>
            <a:xfrm>
              <a:off x="8341543" y="1721094"/>
              <a:ext cx="569676" cy="380612"/>
              <a:chOff x="8341543" y="1721094"/>
              <a:chExt cx="569676" cy="380612"/>
            </a:xfrm>
          </p:grpSpPr>
          <p:sp>
            <p:nvSpPr>
              <p:cNvPr id="800" name="Google Shape;800;p10"/>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10"/>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2" name="Google Shape;802;p10"/>
            <p:cNvGrpSpPr/>
            <p:nvPr/>
          </p:nvGrpSpPr>
          <p:grpSpPr>
            <a:xfrm>
              <a:off x="8346273" y="1183592"/>
              <a:ext cx="568486" cy="388014"/>
              <a:chOff x="8346273" y="1183592"/>
              <a:chExt cx="568486" cy="388014"/>
            </a:xfrm>
          </p:grpSpPr>
          <p:sp>
            <p:nvSpPr>
              <p:cNvPr id="803" name="Google Shape;803;p10"/>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10"/>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5" name="Google Shape;805;p10"/>
            <p:cNvGrpSpPr/>
            <p:nvPr/>
          </p:nvGrpSpPr>
          <p:grpSpPr>
            <a:xfrm>
              <a:off x="8341543" y="606635"/>
              <a:ext cx="569676" cy="388014"/>
              <a:chOff x="8341543" y="606635"/>
              <a:chExt cx="569676" cy="388014"/>
            </a:xfrm>
          </p:grpSpPr>
          <p:sp>
            <p:nvSpPr>
              <p:cNvPr id="806" name="Google Shape;806;p10"/>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10"/>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8" name="Google Shape;808;p10"/>
            <p:cNvGrpSpPr/>
            <p:nvPr/>
          </p:nvGrpSpPr>
          <p:grpSpPr>
            <a:xfrm>
              <a:off x="8341543" y="2842933"/>
              <a:ext cx="569676" cy="380612"/>
              <a:chOff x="8341543" y="2282008"/>
              <a:chExt cx="569676" cy="380612"/>
            </a:xfrm>
          </p:grpSpPr>
          <p:sp>
            <p:nvSpPr>
              <p:cNvPr id="809" name="Google Shape;809;p10"/>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10"/>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1" name="Google Shape;811;p10"/>
            <p:cNvGrpSpPr/>
            <p:nvPr/>
          </p:nvGrpSpPr>
          <p:grpSpPr>
            <a:xfrm>
              <a:off x="8341543" y="3403858"/>
              <a:ext cx="569676" cy="380612"/>
              <a:chOff x="8341543" y="2282008"/>
              <a:chExt cx="569676" cy="380612"/>
            </a:xfrm>
          </p:grpSpPr>
          <p:sp>
            <p:nvSpPr>
              <p:cNvPr id="812" name="Google Shape;812;p10"/>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10"/>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4" name="Google Shape;814;p10"/>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10"/>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6" name="Google Shape;816;p10"/>
          <p:cNvSpPr txBox="1">
            <a:spLocks noGrp="1"/>
          </p:cNvSpPr>
          <p:nvPr>
            <p:ph type="title"/>
          </p:nvPr>
        </p:nvSpPr>
        <p:spPr>
          <a:xfrm>
            <a:off x="1032275" y="2009550"/>
            <a:ext cx="4979400" cy="1124400"/>
          </a:xfrm>
          <a:prstGeom prst="rect">
            <a:avLst/>
          </a:prstGeom>
        </p:spPr>
        <p:txBody>
          <a:bodyPr spcFirstLastPara="1" wrap="square" lIns="91425" tIns="91425" rIns="91425" bIns="91425" anchor="t" anchorCtr="0">
            <a:noAutofit/>
          </a:bodyPr>
          <a:lstStyle>
            <a:lvl1pPr lvl="0" algn="l" rtl="0">
              <a:spcBef>
                <a:spcPts val="0"/>
              </a:spcBef>
              <a:spcAft>
                <a:spcPts val="0"/>
              </a:spcAft>
              <a:buSzPts val="2800"/>
              <a:buNone/>
              <a:defRPr sz="4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817" name="Google Shape;817;p10"/>
          <p:cNvSpPr/>
          <p:nvPr/>
        </p:nvSpPr>
        <p:spPr>
          <a:xfrm>
            <a:off x="546317" y="941938"/>
            <a:ext cx="79378" cy="131963"/>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10"/>
          <p:cNvSpPr/>
          <p:nvPr/>
        </p:nvSpPr>
        <p:spPr>
          <a:xfrm>
            <a:off x="281025" y="966589"/>
            <a:ext cx="324527" cy="82660"/>
          </a:xfrm>
          <a:custGeom>
            <a:avLst/>
            <a:gdLst/>
            <a:ahLst/>
            <a:cxnLst/>
            <a:rect l="l" t="t" r="r" b="b"/>
            <a:pathLst>
              <a:path w="10360" h="2535"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10"/>
          <p:cNvSpPr/>
          <p:nvPr/>
        </p:nvSpPr>
        <p:spPr>
          <a:xfrm>
            <a:off x="304707" y="104921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10"/>
          <p:cNvSpPr/>
          <p:nvPr/>
        </p:nvSpPr>
        <p:spPr>
          <a:xfrm>
            <a:off x="605521" y="1007283"/>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10"/>
          <p:cNvSpPr/>
          <p:nvPr/>
        </p:nvSpPr>
        <p:spPr>
          <a:xfrm>
            <a:off x="546317" y="1298240"/>
            <a:ext cx="79378" cy="133169"/>
          </a:xfrm>
          <a:custGeom>
            <a:avLst/>
            <a:gdLst/>
            <a:ahLst/>
            <a:cxnLst/>
            <a:rect l="l" t="t" r="r" b="b"/>
            <a:pathLst>
              <a:path w="2534" h="4084" extrusionOk="0">
                <a:moveTo>
                  <a:pt x="1286" y="0"/>
                </a:moveTo>
                <a:cubicBezTo>
                  <a:pt x="567" y="0"/>
                  <a:pt x="0" y="908"/>
                  <a:pt x="0" y="2042"/>
                </a:cubicBezTo>
                <a:cubicBezTo>
                  <a:pt x="0" y="3176"/>
                  <a:pt x="567" y="4083"/>
                  <a:pt x="1286" y="4083"/>
                </a:cubicBezTo>
                <a:cubicBezTo>
                  <a:pt x="1966" y="4083"/>
                  <a:pt x="2533" y="3176"/>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10"/>
          <p:cNvSpPr/>
          <p:nvPr/>
        </p:nvSpPr>
        <p:spPr>
          <a:xfrm>
            <a:off x="281025" y="1324130"/>
            <a:ext cx="324527" cy="81388"/>
          </a:xfrm>
          <a:custGeom>
            <a:avLst/>
            <a:gdLst/>
            <a:ahLst/>
            <a:cxnLst/>
            <a:rect l="l" t="t" r="r" b="b"/>
            <a:pathLst>
              <a:path w="10360" h="2496" extrusionOk="0">
                <a:moveTo>
                  <a:pt x="794" y="0"/>
                </a:moveTo>
                <a:cubicBezTo>
                  <a:pt x="341" y="0"/>
                  <a:pt x="0" y="567"/>
                  <a:pt x="0" y="1248"/>
                </a:cubicBezTo>
                <a:cubicBezTo>
                  <a:pt x="0" y="1928"/>
                  <a:pt x="341" y="2495"/>
                  <a:pt x="794" y="2495"/>
                </a:cubicBezTo>
                <a:lnTo>
                  <a:pt x="9566" y="2495"/>
                </a:lnTo>
                <a:cubicBezTo>
                  <a:pt x="10019" y="2495"/>
                  <a:pt x="10360" y="1928"/>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10"/>
          <p:cNvSpPr/>
          <p:nvPr/>
        </p:nvSpPr>
        <p:spPr>
          <a:xfrm>
            <a:off x="304707" y="1405486"/>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10"/>
          <p:cNvSpPr/>
          <p:nvPr/>
        </p:nvSpPr>
        <p:spPr>
          <a:xfrm>
            <a:off x="605521" y="1364792"/>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10"/>
          <p:cNvSpPr/>
          <p:nvPr/>
        </p:nvSpPr>
        <p:spPr>
          <a:xfrm>
            <a:off x="282216" y="1335217"/>
            <a:ext cx="323337" cy="70302"/>
          </a:xfrm>
          <a:custGeom>
            <a:avLst/>
            <a:gdLst/>
            <a:ahLst/>
            <a:cxnLst/>
            <a:rect l="l" t="t" r="r" b="b"/>
            <a:pathLst>
              <a:path w="10322" h="2156" extrusionOk="0">
                <a:moveTo>
                  <a:pt x="10057" y="0"/>
                </a:moveTo>
                <a:lnTo>
                  <a:pt x="10057" y="0"/>
                </a:lnTo>
                <a:cubicBezTo>
                  <a:pt x="10095" y="76"/>
                  <a:pt x="10095" y="190"/>
                  <a:pt x="10095" y="303"/>
                </a:cubicBezTo>
                <a:cubicBezTo>
                  <a:pt x="10095" y="983"/>
                  <a:pt x="9755" y="1551"/>
                  <a:pt x="9301" y="1551"/>
                </a:cubicBezTo>
                <a:lnTo>
                  <a:pt x="530" y="1551"/>
                </a:lnTo>
                <a:cubicBezTo>
                  <a:pt x="303" y="1551"/>
                  <a:pt x="114" y="1437"/>
                  <a:pt x="0" y="1210"/>
                </a:cubicBezTo>
                <a:lnTo>
                  <a:pt x="0" y="1210"/>
                </a:lnTo>
                <a:cubicBezTo>
                  <a:pt x="76" y="1740"/>
                  <a:pt x="378" y="2118"/>
                  <a:pt x="719" y="2155"/>
                </a:cubicBezTo>
                <a:lnTo>
                  <a:pt x="9528" y="2155"/>
                </a:lnTo>
                <a:cubicBezTo>
                  <a:pt x="9981" y="2155"/>
                  <a:pt x="10322" y="1588"/>
                  <a:pt x="10322" y="908"/>
                </a:cubicBezTo>
                <a:cubicBezTo>
                  <a:pt x="10322" y="530"/>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10"/>
          <p:cNvSpPr/>
          <p:nvPr/>
        </p:nvSpPr>
        <p:spPr>
          <a:xfrm>
            <a:off x="546317" y="1655749"/>
            <a:ext cx="79378" cy="131930"/>
          </a:xfrm>
          <a:custGeom>
            <a:avLst/>
            <a:gdLst/>
            <a:ahLst/>
            <a:cxnLst/>
            <a:rect l="l" t="t" r="r" b="b"/>
            <a:pathLst>
              <a:path w="2534" h="4046" extrusionOk="0">
                <a:moveTo>
                  <a:pt x="1286" y="0"/>
                </a:moveTo>
                <a:cubicBezTo>
                  <a:pt x="567" y="0"/>
                  <a:pt x="0" y="908"/>
                  <a:pt x="0" y="2004"/>
                </a:cubicBezTo>
                <a:cubicBezTo>
                  <a:pt x="0" y="3138"/>
                  <a:pt x="567" y="4046"/>
                  <a:pt x="1286" y="4046"/>
                </a:cubicBezTo>
                <a:cubicBezTo>
                  <a:pt x="1966" y="4046"/>
                  <a:pt x="2533" y="3138"/>
                  <a:pt x="2533" y="2004"/>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10"/>
          <p:cNvSpPr/>
          <p:nvPr/>
        </p:nvSpPr>
        <p:spPr>
          <a:xfrm>
            <a:off x="281025" y="1680400"/>
            <a:ext cx="324527" cy="82627"/>
          </a:xfrm>
          <a:custGeom>
            <a:avLst/>
            <a:gdLst/>
            <a:ahLst/>
            <a:cxnLst/>
            <a:rect l="l" t="t" r="r" b="b"/>
            <a:pathLst>
              <a:path w="10360" h="2534" extrusionOk="0">
                <a:moveTo>
                  <a:pt x="794" y="1"/>
                </a:moveTo>
                <a:cubicBezTo>
                  <a:pt x="341" y="1"/>
                  <a:pt x="0" y="568"/>
                  <a:pt x="0" y="1248"/>
                </a:cubicBezTo>
                <a:cubicBezTo>
                  <a:pt x="0" y="1967"/>
                  <a:pt x="341" y="2534"/>
                  <a:pt x="794" y="2534"/>
                </a:cubicBezTo>
                <a:lnTo>
                  <a:pt x="9566" y="2534"/>
                </a:lnTo>
                <a:cubicBezTo>
                  <a:pt x="10019" y="2534"/>
                  <a:pt x="10360" y="1967"/>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10"/>
          <p:cNvSpPr/>
          <p:nvPr/>
        </p:nvSpPr>
        <p:spPr>
          <a:xfrm>
            <a:off x="304707" y="1761756"/>
            <a:ext cx="32014" cy="1272"/>
          </a:xfrm>
          <a:custGeom>
            <a:avLst/>
            <a:gdLst/>
            <a:ahLst/>
            <a:cxnLst/>
            <a:rect l="l" t="t" r="r" b="b"/>
            <a:pathLst>
              <a:path w="1022" h="39" extrusionOk="0">
                <a:moveTo>
                  <a:pt x="1021" y="39"/>
                </a:moveTo>
                <a:lnTo>
                  <a:pt x="38" y="39"/>
                </a:lnTo>
                <a:cubicBezTo>
                  <a:pt x="38" y="39"/>
                  <a:pt x="38" y="39"/>
                  <a:pt x="38" y="39"/>
                </a:cubicBezTo>
                <a:cubicBezTo>
                  <a:pt x="38" y="39"/>
                  <a:pt x="38" y="39"/>
                  <a:pt x="38" y="39"/>
                </a:cubicBezTo>
                <a:lnTo>
                  <a:pt x="1021" y="39"/>
                </a:lnTo>
                <a:lnTo>
                  <a:pt x="1021" y="39"/>
                </a:lnTo>
                <a:close/>
                <a:moveTo>
                  <a:pt x="1" y="39"/>
                </a:moveTo>
                <a:lnTo>
                  <a:pt x="1" y="39"/>
                </a:lnTo>
                <a:lnTo>
                  <a:pt x="1" y="39"/>
                </a:lnTo>
                <a:close/>
                <a:moveTo>
                  <a:pt x="1" y="39"/>
                </a:moveTo>
                <a:lnTo>
                  <a:pt x="1" y="39"/>
                </a:lnTo>
                <a:lnTo>
                  <a:pt x="1" y="39"/>
                </a:lnTo>
                <a:close/>
                <a:moveTo>
                  <a:pt x="1" y="39"/>
                </a:moveTo>
                <a:lnTo>
                  <a:pt x="1" y="39"/>
                </a:lnTo>
                <a:lnTo>
                  <a:pt x="1" y="39"/>
                </a:lnTo>
                <a:close/>
                <a:moveTo>
                  <a:pt x="1" y="39"/>
                </a:moveTo>
                <a:cubicBezTo>
                  <a:pt x="1" y="39"/>
                  <a:pt x="1" y="39"/>
                  <a:pt x="1" y="1"/>
                </a:cubicBezTo>
                <a:cubicBezTo>
                  <a:pt x="1" y="39"/>
                  <a:pt x="1" y="39"/>
                  <a:pt x="1" y="39"/>
                </a:cubicBez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10"/>
          <p:cNvSpPr/>
          <p:nvPr/>
        </p:nvSpPr>
        <p:spPr>
          <a:xfrm>
            <a:off x="605521" y="1721094"/>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10"/>
          <p:cNvSpPr/>
          <p:nvPr/>
        </p:nvSpPr>
        <p:spPr>
          <a:xfrm>
            <a:off x="282216" y="1691487"/>
            <a:ext cx="323337" cy="71541"/>
          </a:xfrm>
          <a:custGeom>
            <a:avLst/>
            <a:gdLst/>
            <a:ahLst/>
            <a:cxnLst/>
            <a:rect l="l" t="t" r="r" b="b"/>
            <a:pathLst>
              <a:path w="10322" h="2194" extrusionOk="0">
                <a:moveTo>
                  <a:pt x="10057" y="1"/>
                </a:moveTo>
                <a:cubicBezTo>
                  <a:pt x="10095" y="114"/>
                  <a:pt x="10095" y="228"/>
                  <a:pt x="10095" y="303"/>
                </a:cubicBezTo>
                <a:cubicBezTo>
                  <a:pt x="10095" y="1022"/>
                  <a:pt x="9755" y="1589"/>
                  <a:pt x="9301" y="1589"/>
                </a:cubicBezTo>
                <a:lnTo>
                  <a:pt x="530" y="1589"/>
                </a:lnTo>
                <a:cubicBezTo>
                  <a:pt x="303" y="1589"/>
                  <a:pt x="114" y="1438"/>
                  <a:pt x="0" y="1249"/>
                </a:cubicBezTo>
                <a:lnTo>
                  <a:pt x="0" y="1249"/>
                </a:lnTo>
                <a:cubicBezTo>
                  <a:pt x="76" y="1740"/>
                  <a:pt x="340" y="2156"/>
                  <a:pt x="719" y="2156"/>
                </a:cubicBezTo>
                <a:cubicBezTo>
                  <a:pt x="719" y="2194"/>
                  <a:pt x="719" y="2194"/>
                  <a:pt x="719" y="2194"/>
                </a:cubicBezTo>
                <a:lnTo>
                  <a:pt x="9528" y="2194"/>
                </a:lnTo>
                <a:cubicBezTo>
                  <a:pt x="9981" y="2194"/>
                  <a:pt x="10322" y="1627"/>
                  <a:pt x="10322" y="908"/>
                </a:cubicBezTo>
                <a:cubicBezTo>
                  <a:pt x="10322" y="568"/>
                  <a:pt x="10208" y="228"/>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10"/>
          <p:cNvSpPr/>
          <p:nvPr/>
        </p:nvSpPr>
        <p:spPr>
          <a:xfrm>
            <a:off x="546317" y="2012018"/>
            <a:ext cx="79378" cy="133202"/>
          </a:xfrm>
          <a:custGeom>
            <a:avLst/>
            <a:gdLst/>
            <a:ahLst/>
            <a:cxnLst/>
            <a:rect l="l" t="t" r="r" b="b"/>
            <a:pathLst>
              <a:path w="2534" h="4085" extrusionOk="0">
                <a:moveTo>
                  <a:pt x="1286" y="1"/>
                </a:moveTo>
                <a:cubicBezTo>
                  <a:pt x="567" y="1"/>
                  <a:pt x="0" y="908"/>
                  <a:pt x="0" y="2042"/>
                </a:cubicBezTo>
                <a:cubicBezTo>
                  <a:pt x="0" y="3177"/>
                  <a:pt x="567" y="4084"/>
                  <a:pt x="1286" y="4084"/>
                </a:cubicBezTo>
                <a:cubicBezTo>
                  <a:pt x="1966" y="4084"/>
                  <a:pt x="2533" y="3177"/>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10"/>
          <p:cNvSpPr/>
          <p:nvPr/>
        </p:nvSpPr>
        <p:spPr>
          <a:xfrm>
            <a:off x="281025" y="2037909"/>
            <a:ext cx="324527" cy="8142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10"/>
          <p:cNvSpPr/>
          <p:nvPr/>
        </p:nvSpPr>
        <p:spPr>
          <a:xfrm>
            <a:off x="304707" y="211929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10"/>
          <p:cNvSpPr/>
          <p:nvPr/>
        </p:nvSpPr>
        <p:spPr>
          <a:xfrm>
            <a:off x="605521" y="2077364"/>
            <a:ext cx="31" cy="1272"/>
          </a:xfrm>
          <a:custGeom>
            <a:avLst/>
            <a:gdLst/>
            <a:ahLst/>
            <a:cxnLst/>
            <a:rect l="l" t="t" r="r" b="b"/>
            <a:pathLst>
              <a:path w="1" h="39" extrusionOk="0">
                <a:moveTo>
                  <a:pt x="1" y="38"/>
                </a:moveTo>
                <a:lnTo>
                  <a:pt x="1" y="38"/>
                </a:lnTo>
                <a:lnTo>
                  <a:pt x="1" y="38"/>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10"/>
          <p:cNvSpPr/>
          <p:nvPr/>
        </p:nvSpPr>
        <p:spPr>
          <a:xfrm>
            <a:off x="282216" y="2049028"/>
            <a:ext cx="323337" cy="70302"/>
          </a:xfrm>
          <a:custGeom>
            <a:avLst/>
            <a:gdLst/>
            <a:ahLst/>
            <a:cxnLst/>
            <a:rect l="l" t="t" r="r" b="b"/>
            <a:pathLst>
              <a:path w="10322" h="2156" extrusionOk="0">
                <a:moveTo>
                  <a:pt x="10057" y="0"/>
                </a:moveTo>
                <a:cubicBezTo>
                  <a:pt x="10095" y="76"/>
                  <a:pt x="10095" y="189"/>
                  <a:pt x="10095" y="303"/>
                </a:cubicBezTo>
                <a:cubicBezTo>
                  <a:pt x="10095" y="983"/>
                  <a:pt x="9755" y="1550"/>
                  <a:pt x="9301" y="1550"/>
                </a:cubicBezTo>
                <a:lnTo>
                  <a:pt x="530" y="1550"/>
                </a:lnTo>
                <a:cubicBezTo>
                  <a:pt x="303" y="1550"/>
                  <a:pt x="114" y="1437"/>
                  <a:pt x="0" y="1210"/>
                </a:cubicBezTo>
                <a:lnTo>
                  <a:pt x="0" y="1210"/>
                </a:lnTo>
                <a:cubicBezTo>
                  <a:pt x="76" y="1739"/>
                  <a:pt x="340" y="2117"/>
                  <a:pt x="719" y="2155"/>
                </a:cubicBezTo>
                <a:lnTo>
                  <a:pt x="9528" y="2155"/>
                </a:lnTo>
                <a:cubicBezTo>
                  <a:pt x="9981" y="2155"/>
                  <a:pt x="10322" y="1588"/>
                  <a:pt x="10322" y="907"/>
                </a:cubicBezTo>
                <a:lnTo>
                  <a:pt x="10322" y="870"/>
                </a:lnTo>
                <a:cubicBezTo>
                  <a:pt x="10322" y="529"/>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10"/>
          <p:cNvSpPr/>
          <p:nvPr/>
        </p:nvSpPr>
        <p:spPr>
          <a:xfrm>
            <a:off x="546317" y="2369560"/>
            <a:ext cx="79378" cy="131930"/>
          </a:xfrm>
          <a:custGeom>
            <a:avLst/>
            <a:gdLst/>
            <a:ahLst/>
            <a:cxnLst/>
            <a:rect l="l" t="t" r="r" b="b"/>
            <a:pathLst>
              <a:path w="2534" h="4046" extrusionOk="0">
                <a:moveTo>
                  <a:pt x="1286" y="0"/>
                </a:moveTo>
                <a:cubicBezTo>
                  <a:pt x="567" y="0"/>
                  <a:pt x="0" y="907"/>
                  <a:pt x="0" y="2004"/>
                </a:cubicBezTo>
                <a:cubicBezTo>
                  <a:pt x="0" y="3138"/>
                  <a:pt x="567" y="4045"/>
                  <a:pt x="1286" y="4045"/>
                </a:cubicBezTo>
                <a:cubicBezTo>
                  <a:pt x="1966" y="4045"/>
                  <a:pt x="2533" y="3138"/>
                  <a:pt x="2533" y="2004"/>
                </a:cubicBezTo>
                <a:cubicBezTo>
                  <a:pt x="2533" y="907"/>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10"/>
          <p:cNvSpPr/>
          <p:nvPr/>
        </p:nvSpPr>
        <p:spPr>
          <a:xfrm>
            <a:off x="281025" y="2394211"/>
            <a:ext cx="324527" cy="81388"/>
          </a:xfrm>
          <a:custGeom>
            <a:avLst/>
            <a:gdLst/>
            <a:ahLst/>
            <a:cxnLst/>
            <a:rect l="l" t="t" r="r" b="b"/>
            <a:pathLst>
              <a:path w="10360" h="2496" extrusionOk="0">
                <a:moveTo>
                  <a:pt x="794" y="0"/>
                </a:moveTo>
                <a:cubicBezTo>
                  <a:pt x="341" y="0"/>
                  <a:pt x="0" y="567"/>
                  <a:pt x="0" y="1248"/>
                </a:cubicBezTo>
                <a:cubicBezTo>
                  <a:pt x="0" y="1966"/>
                  <a:pt x="341" y="2495"/>
                  <a:pt x="794" y="2495"/>
                </a:cubicBezTo>
                <a:lnTo>
                  <a:pt x="9566" y="2495"/>
                </a:lnTo>
                <a:cubicBezTo>
                  <a:pt x="10019" y="2495"/>
                  <a:pt x="10360" y="1966"/>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10"/>
          <p:cNvSpPr/>
          <p:nvPr/>
        </p:nvSpPr>
        <p:spPr>
          <a:xfrm>
            <a:off x="304707" y="247556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10"/>
          <p:cNvSpPr/>
          <p:nvPr/>
        </p:nvSpPr>
        <p:spPr>
          <a:xfrm>
            <a:off x="605521" y="2434872"/>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10"/>
          <p:cNvSpPr/>
          <p:nvPr/>
        </p:nvSpPr>
        <p:spPr>
          <a:xfrm>
            <a:off x="282216" y="2405297"/>
            <a:ext cx="323337" cy="70302"/>
          </a:xfrm>
          <a:custGeom>
            <a:avLst/>
            <a:gdLst/>
            <a:ahLst/>
            <a:cxnLst/>
            <a:rect l="l" t="t" r="r" b="b"/>
            <a:pathLst>
              <a:path w="10322" h="2156" extrusionOk="0">
                <a:moveTo>
                  <a:pt x="10057" y="0"/>
                </a:moveTo>
                <a:cubicBezTo>
                  <a:pt x="10095" y="114"/>
                  <a:pt x="10095" y="189"/>
                  <a:pt x="10095" y="303"/>
                </a:cubicBezTo>
                <a:cubicBezTo>
                  <a:pt x="10095" y="1021"/>
                  <a:pt x="9755" y="1551"/>
                  <a:pt x="9301" y="1551"/>
                </a:cubicBezTo>
                <a:lnTo>
                  <a:pt x="530" y="1551"/>
                </a:lnTo>
                <a:cubicBezTo>
                  <a:pt x="303" y="1551"/>
                  <a:pt x="114" y="1437"/>
                  <a:pt x="0" y="1248"/>
                </a:cubicBezTo>
                <a:lnTo>
                  <a:pt x="0" y="1248"/>
                </a:lnTo>
                <a:cubicBezTo>
                  <a:pt x="76" y="1777"/>
                  <a:pt x="378" y="2155"/>
                  <a:pt x="719" y="2155"/>
                </a:cubicBezTo>
                <a:lnTo>
                  <a:pt x="9528" y="2155"/>
                </a:lnTo>
                <a:cubicBezTo>
                  <a:pt x="9981" y="2155"/>
                  <a:pt x="10322" y="1626"/>
                  <a:pt x="10322" y="908"/>
                </a:cubicBezTo>
                <a:cubicBezTo>
                  <a:pt x="10322" y="530"/>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10"/>
          <p:cNvSpPr/>
          <p:nvPr/>
        </p:nvSpPr>
        <p:spPr>
          <a:xfrm>
            <a:off x="546317" y="2725829"/>
            <a:ext cx="79378" cy="131930"/>
          </a:xfrm>
          <a:custGeom>
            <a:avLst/>
            <a:gdLst/>
            <a:ahLst/>
            <a:cxnLst/>
            <a:rect l="l" t="t" r="r" b="b"/>
            <a:pathLst>
              <a:path w="2534" h="4046" extrusionOk="0">
                <a:moveTo>
                  <a:pt x="1286" y="0"/>
                </a:moveTo>
                <a:cubicBezTo>
                  <a:pt x="567" y="0"/>
                  <a:pt x="0" y="908"/>
                  <a:pt x="0" y="2042"/>
                </a:cubicBezTo>
                <a:cubicBezTo>
                  <a:pt x="0" y="3138"/>
                  <a:pt x="567" y="4046"/>
                  <a:pt x="1286" y="4046"/>
                </a:cubicBezTo>
                <a:cubicBezTo>
                  <a:pt x="1966" y="4046"/>
                  <a:pt x="2533" y="3138"/>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10"/>
          <p:cNvSpPr/>
          <p:nvPr/>
        </p:nvSpPr>
        <p:spPr>
          <a:xfrm>
            <a:off x="281025" y="2751719"/>
            <a:ext cx="324527" cy="81388"/>
          </a:xfrm>
          <a:custGeom>
            <a:avLst/>
            <a:gdLst/>
            <a:ahLst/>
            <a:cxnLst/>
            <a:rect l="l" t="t" r="r" b="b"/>
            <a:pathLst>
              <a:path w="10360" h="2496" extrusionOk="0">
                <a:moveTo>
                  <a:pt x="794" y="0"/>
                </a:moveTo>
                <a:cubicBezTo>
                  <a:pt x="341" y="0"/>
                  <a:pt x="0" y="530"/>
                  <a:pt x="0" y="1248"/>
                </a:cubicBezTo>
                <a:cubicBezTo>
                  <a:pt x="0" y="1929"/>
                  <a:pt x="341" y="2496"/>
                  <a:pt x="794" y="2496"/>
                </a:cubicBezTo>
                <a:lnTo>
                  <a:pt x="9566" y="2496"/>
                </a:lnTo>
                <a:cubicBezTo>
                  <a:pt x="10019" y="2496"/>
                  <a:pt x="10360" y="1929"/>
                  <a:pt x="10360" y="1248"/>
                </a:cubicBezTo>
                <a:cubicBezTo>
                  <a:pt x="10360" y="530"/>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10"/>
          <p:cNvSpPr/>
          <p:nvPr/>
        </p:nvSpPr>
        <p:spPr>
          <a:xfrm>
            <a:off x="304707" y="2833075"/>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10"/>
          <p:cNvSpPr/>
          <p:nvPr/>
        </p:nvSpPr>
        <p:spPr>
          <a:xfrm>
            <a:off x="605521" y="2791174"/>
            <a:ext cx="31" cy="1272"/>
          </a:xfrm>
          <a:custGeom>
            <a:avLst/>
            <a:gdLst/>
            <a:ahLst/>
            <a:cxnLst/>
            <a:rect l="l" t="t" r="r" b="b"/>
            <a:pathLst>
              <a:path w="1" h="39" extrusionOk="0">
                <a:moveTo>
                  <a:pt x="1" y="38"/>
                </a:moveTo>
                <a:lnTo>
                  <a:pt x="1" y="38"/>
                </a:lnTo>
                <a:lnTo>
                  <a:pt x="1" y="38"/>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10"/>
          <p:cNvSpPr/>
          <p:nvPr/>
        </p:nvSpPr>
        <p:spPr>
          <a:xfrm>
            <a:off x="282216" y="2761567"/>
            <a:ext cx="323337" cy="71541"/>
          </a:xfrm>
          <a:custGeom>
            <a:avLst/>
            <a:gdLst/>
            <a:ahLst/>
            <a:cxnLst/>
            <a:rect l="l" t="t" r="r" b="b"/>
            <a:pathLst>
              <a:path w="10322" h="2194" extrusionOk="0">
                <a:moveTo>
                  <a:pt x="10057" y="1"/>
                </a:moveTo>
                <a:cubicBezTo>
                  <a:pt x="10095" y="114"/>
                  <a:pt x="10095" y="228"/>
                  <a:pt x="10095" y="341"/>
                </a:cubicBezTo>
                <a:cubicBezTo>
                  <a:pt x="10095" y="1022"/>
                  <a:pt x="9755" y="1589"/>
                  <a:pt x="9301" y="1589"/>
                </a:cubicBezTo>
                <a:lnTo>
                  <a:pt x="530" y="1589"/>
                </a:lnTo>
                <a:cubicBezTo>
                  <a:pt x="303" y="1589"/>
                  <a:pt x="114" y="1475"/>
                  <a:pt x="0" y="1248"/>
                </a:cubicBezTo>
                <a:lnTo>
                  <a:pt x="0" y="1248"/>
                </a:lnTo>
                <a:cubicBezTo>
                  <a:pt x="76" y="1778"/>
                  <a:pt x="340" y="2156"/>
                  <a:pt x="719" y="2194"/>
                </a:cubicBezTo>
                <a:lnTo>
                  <a:pt x="9528" y="2194"/>
                </a:lnTo>
                <a:cubicBezTo>
                  <a:pt x="9981" y="2194"/>
                  <a:pt x="10322" y="1627"/>
                  <a:pt x="10322" y="946"/>
                </a:cubicBezTo>
                <a:lnTo>
                  <a:pt x="10322" y="908"/>
                </a:lnTo>
                <a:cubicBezTo>
                  <a:pt x="10322" y="568"/>
                  <a:pt x="10208" y="228"/>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10"/>
          <p:cNvSpPr/>
          <p:nvPr/>
        </p:nvSpPr>
        <p:spPr>
          <a:xfrm>
            <a:off x="546317" y="3083338"/>
            <a:ext cx="79378" cy="131963"/>
          </a:xfrm>
          <a:custGeom>
            <a:avLst/>
            <a:gdLst/>
            <a:ahLst/>
            <a:cxnLst/>
            <a:rect l="l" t="t" r="r" b="b"/>
            <a:pathLst>
              <a:path w="2534" h="4047" extrusionOk="0">
                <a:moveTo>
                  <a:pt x="1286" y="1"/>
                </a:moveTo>
                <a:cubicBezTo>
                  <a:pt x="567" y="1"/>
                  <a:pt x="0" y="908"/>
                  <a:pt x="0" y="2004"/>
                </a:cubicBezTo>
                <a:cubicBezTo>
                  <a:pt x="0" y="3139"/>
                  <a:pt x="567" y="4046"/>
                  <a:pt x="1286" y="4046"/>
                </a:cubicBezTo>
                <a:cubicBezTo>
                  <a:pt x="1966" y="4046"/>
                  <a:pt x="2533" y="3139"/>
                  <a:pt x="2533" y="2004"/>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10"/>
          <p:cNvSpPr/>
          <p:nvPr/>
        </p:nvSpPr>
        <p:spPr>
          <a:xfrm>
            <a:off x="281025" y="3107989"/>
            <a:ext cx="324527" cy="8142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10"/>
          <p:cNvSpPr/>
          <p:nvPr/>
        </p:nvSpPr>
        <p:spPr>
          <a:xfrm>
            <a:off x="304707" y="318937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10"/>
          <p:cNvSpPr/>
          <p:nvPr/>
        </p:nvSpPr>
        <p:spPr>
          <a:xfrm>
            <a:off x="605521" y="3148683"/>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10"/>
          <p:cNvSpPr/>
          <p:nvPr/>
        </p:nvSpPr>
        <p:spPr>
          <a:xfrm>
            <a:off x="282216" y="3119108"/>
            <a:ext cx="323337" cy="70302"/>
          </a:xfrm>
          <a:custGeom>
            <a:avLst/>
            <a:gdLst/>
            <a:ahLst/>
            <a:cxnLst/>
            <a:rect l="l" t="t" r="r" b="b"/>
            <a:pathLst>
              <a:path w="10322" h="2156" extrusionOk="0">
                <a:moveTo>
                  <a:pt x="10057" y="0"/>
                </a:moveTo>
                <a:cubicBezTo>
                  <a:pt x="10095" y="113"/>
                  <a:pt x="10095" y="189"/>
                  <a:pt x="10095" y="302"/>
                </a:cubicBezTo>
                <a:cubicBezTo>
                  <a:pt x="10095" y="1021"/>
                  <a:pt x="9755" y="1550"/>
                  <a:pt x="9301" y="1550"/>
                </a:cubicBezTo>
                <a:lnTo>
                  <a:pt x="530" y="1550"/>
                </a:lnTo>
                <a:cubicBezTo>
                  <a:pt x="303" y="1550"/>
                  <a:pt x="114" y="1437"/>
                  <a:pt x="0" y="1248"/>
                </a:cubicBezTo>
                <a:lnTo>
                  <a:pt x="0" y="1248"/>
                </a:lnTo>
                <a:cubicBezTo>
                  <a:pt x="76" y="1739"/>
                  <a:pt x="340" y="2155"/>
                  <a:pt x="719" y="2155"/>
                </a:cubicBezTo>
                <a:lnTo>
                  <a:pt x="9528" y="2155"/>
                </a:lnTo>
                <a:cubicBezTo>
                  <a:pt x="9981" y="2155"/>
                  <a:pt x="10322" y="1588"/>
                  <a:pt x="10322" y="907"/>
                </a:cubicBezTo>
                <a:cubicBezTo>
                  <a:pt x="10322" y="529"/>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10"/>
          <p:cNvSpPr/>
          <p:nvPr/>
        </p:nvSpPr>
        <p:spPr>
          <a:xfrm>
            <a:off x="546317" y="3439640"/>
            <a:ext cx="79378" cy="131930"/>
          </a:xfrm>
          <a:custGeom>
            <a:avLst/>
            <a:gdLst/>
            <a:ahLst/>
            <a:cxnLst/>
            <a:rect l="l" t="t" r="r" b="b"/>
            <a:pathLst>
              <a:path w="2534" h="4046" extrusionOk="0">
                <a:moveTo>
                  <a:pt x="1286" y="0"/>
                </a:moveTo>
                <a:cubicBezTo>
                  <a:pt x="567" y="0"/>
                  <a:pt x="0" y="907"/>
                  <a:pt x="0" y="2042"/>
                </a:cubicBezTo>
                <a:cubicBezTo>
                  <a:pt x="0" y="3138"/>
                  <a:pt x="567" y="4045"/>
                  <a:pt x="1286" y="4045"/>
                </a:cubicBezTo>
                <a:cubicBezTo>
                  <a:pt x="1966" y="4045"/>
                  <a:pt x="2533" y="3138"/>
                  <a:pt x="2533" y="2042"/>
                </a:cubicBezTo>
                <a:cubicBezTo>
                  <a:pt x="2533" y="907"/>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10"/>
          <p:cNvSpPr/>
          <p:nvPr/>
        </p:nvSpPr>
        <p:spPr>
          <a:xfrm>
            <a:off x="281025" y="3465498"/>
            <a:ext cx="324527" cy="81421"/>
          </a:xfrm>
          <a:custGeom>
            <a:avLst/>
            <a:gdLst/>
            <a:ahLst/>
            <a:cxnLst/>
            <a:rect l="l" t="t" r="r" b="b"/>
            <a:pathLst>
              <a:path w="10360" h="2497" extrusionOk="0">
                <a:moveTo>
                  <a:pt x="794" y="1"/>
                </a:moveTo>
                <a:cubicBezTo>
                  <a:pt x="341" y="1"/>
                  <a:pt x="0" y="530"/>
                  <a:pt x="0" y="1249"/>
                </a:cubicBezTo>
                <a:cubicBezTo>
                  <a:pt x="0" y="1929"/>
                  <a:pt x="341" y="2496"/>
                  <a:pt x="794" y="2496"/>
                </a:cubicBezTo>
                <a:lnTo>
                  <a:pt x="9566" y="2496"/>
                </a:lnTo>
                <a:cubicBezTo>
                  <a:pt x="10019" y="2496"/>
                  <a:pt x="10360" y="1929"/>
                  <a:pt x="10360" y="1249"/>
                </a:cubicBezTo>
                <a:cubicBezTo>
                  <a:pt x="10360" y="530"/>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10"/>
          <p:cNvSpPr/>
          <p:nvPr/>
        </p:nvSpPr>
        <p:spPr>
          <a:xfrm>
            <a:off x="304707" y="3546886"/>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10"/>
          <p:cNvSpPr/>
          <p:nvPr/>
        </p:nvSpPr>
        <p:spPr>
          <a:xfrm>
            <a:off x="605521" y="3504953"/>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10"/>
          <p:cNvSpPr/>
          <p:nvPr/>
        </p:nvSpPr>
        <p:spPr>
          <a:xfrm>
            <a:off x="282216" y="3475378"/>
            <a:ext cx="323337" cy="71541"/>
          </a:xfrm>
          <a:custGeom>
            <a:avLst/>
            <a:gdLst/>
            <a:ahLst/>
            <a:cxnLst/>
            <a:rect l="l" t="t" r="r" b="b"/>
            <a:pathLst>
              <a:path w="10322" h="2194" extrusionOk="0">
                <a:moveTo>
                  <a:pt x="10057" y="0"/>
                </a:moveTo>
                <a:lnTo>
                  <a:pt x="10057" y="0"/>
                </a:ln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6"/>
                </a:cubicBezTo>
                <a:lnTo>
                  <a:pt x="10322" y="908"/>
                </a:lnTo>
                <a:cubicBezTo>
                  <a:pt x="10322" y="568"/>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10"/>
          <p:cNvSpPr/>
          <p:nvPr/>
        </p:nvSpPr>
        <p:spPr>
          <a:xfrm>
            <a:off x="546317" y="3795909"/>
            <a:ext cx="79378" cy="133169"/>
          </a:xfrm>
          <a:custGeom>
            <a:avLst/>
            <a:gdLst/>
            <a:ahLst/>
            <a:cxnLst/>
            <a:rect l="l" t="t" r="r" b="b"/>
            <a:pathLst>
              <a:path w="2534" h="4084" extrusionOk="0">
                <a:moveTo>
                  <a:pt x="1286" y="0"/>
                </a:moveTo>
                <a:cubicBezTo>
                  <a:pt x="567" y="0"/>
                  <a:pt x="0" y="908"/>
                  <a:pt x="0" y="2042"/>
                </a:cubicBezTo>
                <a:cubicBezTo>
                  <a:pt x="0" y="3176"/>
                  <a:pt x="567" y="4084"/>
                  <a:pt x="1286" y="4084"/>
                </a:cubicBezTo>
                <a:cubicBezTo>
                  <a:pt x="1966" y="4084"/>
                  <a:pt x="2533" y="3176"/>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10"/>
          <p:cNvSpPr/>
          <p:nvPr/>
        </p:nvSpPr>
        <p:spPr>
          <a:xfrm>
            <a:off x="281025" y="3821800"/>
            <a:ext cx="324527" cy="81388"/>
          </a:xfrm>
          <a:custGeom>
            <a:avLst/>
            <a:gdLst/>
            <a:ahLst/>
            <a:cxnLst/>
            <a:rect l="l" t="t" r="r" b="b"/>
            <a:pathLst>
              <a:path w="10360" h="2496" extrusionOk="0">
                <a:moveTo>
                  <a:pt x="794" y="0"/>
                </a:moveTo>
                <a:cubicBezTo>
                  <a:pt x="341" y="0"/>
                  <a:pt x="0" y="567"/>
                  <a:pt x="0" y="1248"/>
                </a:cubicBezTo>
                <a:cubicBezTo>
                  <a:pt x="0" y="1929"/>
                  <a:pt x="341" y="2496"/>
                  <a:pt x="794" y="2496"/>
                </a:cubicBezTo>
                <a:lnTo>
                  <a:pt x="9566" y="2496"/>
                </a:lnTo>
                <a:cubicBezTo>
                  <a:pt x="10019" y="2496"/>
                  <a:pt x="10360" y="1929"/>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10"/>
          <p:cNvSpPr/>
          <p:nvPr/>
        </p:nvSpPr>
        <p:spPr>
          <a:xfrm>
            <a:off x="304707" y="3903155"/>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10"/>
          <p:cNvSpPr/>
          <p:nvPr/>
        </p:nvSpPr>
        <p:spPr>
          <a:xfrm>
            <a:off x="605521" y="3862494"/>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10"/>
          <p:cNvSpPr/>
          <p:nvPr/>
        </p:nvSpPr>
        <p:spPr>
          <a:xfrm>
            <a:off x="282216" y="3832886"/>
            <a:ext cx="323337" cy="70302"/>
          </a:xfrm>
          <a:custGeom>
            <a:avLst/>
            <a:gdLst/>
            <a:ahLst/>
            <a:cxnLst/>
            <a:rect l="l" t="t" r="r" b="b"/>
            <a:pathLst>
              <a:path w="10322" h="2156" extrusionOk="0">
                <a:moveTo>
                  <a:pt x="10057" y="1"/>
                </a:moveTo>
                <a:lnTo>
                  <a:pt x="10057" y="1"/>
                </a:lnTo>
                <a:cubicBezTo>
                  <a:pt x="10095" y="76"/>
                  <a:pt x="10095" y="190"/>
                  <a:pt x="10095" y="303"/>
                </a:cubicBezTo>
                <a:cubicBezTo>
                  <a:pt x="10095" y="984"/>
                  <a:pt x="9755" y="1551"/>
                  <a:pt x="9301" y="1551"/>
                </a:cubicBezTo>
                <a:lnTo>
                  <a:pt x="530" y="1551"/>
                </a:lnTo>
                <a:cubicBezTo>
                  <a:pt x="303" y="1551"/>
                  <a:pt x="114" y="1437"/>
                  <a:pt x="0" y="1210"/>
                </a:cubicBezTo>
                <a:lnTo>
                  <a:pt x="0" y="1210"/>
                </a:lnTo>
                <a:cubicBezTo>
                  <a:pt x="76" y="1740"/>
                  <a:pt x="340" y="2118"/>
                  <a:pt x="719" y="2156"/>
                </a:cubicBezTo>
                <a:lnTo>
                  <a:pt x="9528" y="2156"/>
                </a:lnTo>
                <a:cubicBezTo>
                  <a:pt x="9981" y="2156"/>
                  <a:pt x="10322" y="1589"/>
                  <a:pt x="10322" y="908"/>
                </a:cubicBezTo>
                <a:cubicBezTo>
                  <a:pt x="10322" y="530"/>
                  <a:pt x="10208" y="227"/>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10"/>
          <p:cNvSpPr/>
          <p:nvPr/>
        </p:nvSpPr>
        <p:spPr>
          <a:xfrm>
            <a:off x="546317" y="4153418"/>
            <a:ext cx="79378" cy="131963"/>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10"/>
          <p:cNvSpPr/>
          <p:nvPr/>
        </p:nvSpPr>
        <p:spPr>
          <a:xfrm>
            <a:off x="281025" y="4178069"/>
            <a:ext cx="324527" cy="82627"/>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10"/>
          <p:cNvSpPr/>
          <p:nvPr/>
        </p:nvSpPr>
        <p:spPr>
          <a:xfrm>
            <a:off x="304707" y="4260664"/>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10"/>
          <p:cNvSpPr/>
          <p:nvPr/>
        </p:nvSpPr>
        <p:spPr>
          <a:xfrm>
            <a:off x="605521" y="4218763"/>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10"/>
          <p:cNvSpPr/>
          <p:nvPr/>
        </p:nvSpPr>
        <p:spPr>
          <a:xfrm>
            <a:off x="282216" y="4189188"/>
            <a:ext cx="323337" cy="71508"/>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10"/>
          <p:cNvSpPr/>
          <p:nvPr/>
        </p:nvSpPr>
        <p:spPr>
          <a:xfrm>
            <a:off x="282216" y="977708"/>
            <a:ext cx="323337" cy="71541"/>
          </a:xfrm>
          <a:custGeom>
            <a:avLst/>
            <a:gdLst/>
            <a:ahLst/>
            <a:cxnLst/>
            <a:rect l="l" t="t" r="r" b="b"/>
            <a:pathLst>
              <a:path w="10322" h="2194" extrusionOk="0">
                <a:moveTo>
                  <a:pt x="10057" y="0"/>
                </a:move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5"/>
                </a:cubicBezTo>
                <a:lnTo>
                  <a:pt x="10322" y="908"/>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7" name="Google Shape;867;p10"/>
          <p:cNvGrpSpPr/>
          <p:nvPr/>
        </p:nvGrpSpPr>
        <p:grpSpPr>
          <a:xfrm>
            <a:off x="7353450" y="3955275"/>
            <a:ext cx="291375" cy="281375"/>
            <a:chOff x="3243875" y="2372825"/>
            <a:chExt cx="291375" cy="281375"/>
          </a:xfrm>
        </p:grpSpPr>
        <p:sp>
          <p:nvSpPr>
            <p:cNvPr id="868" name="Google Shape;868;p10"/>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10"/>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10"/>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10"/>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10"/>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10"/>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10"/>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10"/>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10"/>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10"/>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8" name="Google Shape;878;p10"/>
          <p:cNvGrpSpPr/>
          <p:nvPr/>
        </p:nvGrpSpPr>
        <p:grpSpPr>
          <a:xfrm>
            <a:off x="7563125" y="670213"/>
            <a:ext cx="166675" cy="168575"/>
            <a:chOff x="4954425" y="2036375"/>
            <a:chExt cx="166675" cy="168575"/>
          </a:xfrm>
        </p:grpSpPr>
        <p:sp>
          <p:nvSpPr>
            <p:cNvPr id="879" name="Google Shape;879;p10"/>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10"/>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1" name="Google Shape;881;p10"/>
          <p:cNvSpPr/>
          <p:nvPr/>
        </p:nvSpPr>
        <p:spPr>
          <a:xfrm>
            <a:off x="7026050" y="3862575"/>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10"/>
          <p:cNvSpPr/>
          <p:nvPr/>
        </p:nvSpPr>
        <p:spPr>
          <a:xfrm>
            <a:off x="7772550" y="987313"/>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3" name="Google Shape;883;p10"/>
          <p:cNvGrpSpPr/>
          <p:nvPr/>
        </p:nvGrpSpPr>
        <p:grpSpPr>
          <a:xfrm>
            <a:off x="726213" y="4500425"/>
            <a:ext cx="291375" cy="281375"/>
            <a:chOff x="3243875" y="2372825"/>
            <a:chExt cx="291375" cy="281375"/>
          </a:xfrm>
        </p:grpSpPr>
        <p:sp>
          <p:nvSpPr>
            <p:cNvPr id="884" name="Google Shape;884;p10"/>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10"/>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10"/>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10"/>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10"/>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10"/>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10"/>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10"/>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10"/>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10"/>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4" name="Google Shape;894;p10"/>
          <p:cNvSpPr/>
          <p:nvPr/>
        </p:nvSpPr>
        <p:spPr>
          <a:xfrm>
            <a:off x="1427950" y="4781788"/>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10"/>
          <p:cNvSpPr/>
          <p:nvPr/>
        </p:nvSpPr>
        <p:spPr>
          <a:xfrm>
            <a:off x="228900" y="135685"/>
            <a:ext cx="794715" cy="68671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96"/>
        <p:cNvGrpSpPr/>
        <p:nvPr/>
      </p:nvGrpSpPr>
      <p:grpSpPr>
        <a:xfrm>
          <a:off x="0" y="0"/>
          <a:ext cx="0" cy="0"/>
          <a:chOff x="0" y="0"/>
          <a:chExt cx="0" cy="0"/>
        </a:xfrm>
      </p:grpSpPr>
      <p:grpSp>
        <p:nvGrpSpPr>
          <p:cNvPr id="897" name="Google Shape;897;p11"/>
          <p:cNvGrpSpPr/>
          <p:nvPr/>
        </p:nvGrpSpPr>
        <p:grpSpPr>
          <a:xfrm>
            <a:off x="395894" y="219519"/>
            <a:ext cx="8518865" cy="4788281"/>
            <a:chOff x="395894" y="219519"/>
            <a:chExt cx="8518865" cy="4788281"/>
          </a:xfrm>
        </p:grpSpPr>
        <p:sp>
          <p:nvSpPr>
            <p:cNvPr id="898" name="Google Shape;898;p11"/>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9" name="Google Shape;899;p11"/>
            <p:cNvGrpSpPr/>
            <p:nvPr/>
          </p:nvGrpSpPr>
          <p:grpSpPr>
            <a:xfrm>
              <a:off x="8341543" y="2282008"/>
              <a:ext cx="569676" cy="380612"/>
              <a:chOff x="8341543" y="2282008"/>
              <a:chExt cx="569676" cy="380612"/>
            </a:xfrm>
          </p:grpSpPr>
          <p:sp>
            <p:nvSpPr>
              <p:cNvPr id="900" name="Google Shape;900;p11"/>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11"/>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2" name="Google Shape;902;p11"/>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03" name="Google Shape;903;p11"/>
            <p:cNvGrpSpPr/>
            <p:nvPr/>
          </p:nvGrpSpPr>
          <p:grpSpPr>
            <a:xfrm>
              <a:off x="8341543" y="1721094"/>
              <a:ext cx="569676" cy="380612"/>
              <a:chOff x="8341543" y="1721094"/>
              <a:chExt cx="569676" cy="380612"/>
            </a:xfrm>
          </p:grpSpPr>
          <p:sp>
            <p:nvSpPr>
              <p:cNvPr id="904" name="Google Shape;904;p11"/>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11"/>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6" name="Google Shape;906;p11"/>
            <p:cNvGrpSpPr/>
            <p:nvPr/>
          </p:nvGrpSpPr>
          <p:grpSpPr>
            <a:xfrm>
              <a:off x="8346273" y="1183592"/>
              <a:ext cx="568486" cy="388014"/>
              <a:chOff x="8346273" y="1183592"/>
              <a:chExt cx="568486" cy="388014"/>
            </a:xfrm>
          </p:grpSpPr>
          <p:sp>
            <p:nvSpPr>
              <p:cNvPr id="907" name="Google Shape;907;p11"/>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11"/>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9" name="Google Shape;909;p11"/>
            <p:cNvGrpSpPr/>
            <p:nvPr/>
          </p:nvGrpSpPr>
          <p:grpSpPr>
            <a:xfrm>
              <a:off x="8341543" y="606635"/>
              <a:ext cx="569676" cy="388014"/>
              <a:chOff x="8341543" y="606635"/>
              <a:chExt cx="569676" cy="388014"/>
            </a:xfrm>
          </p:grpSpPr>
          <p:sp>
            <p:nvSpPr>
              <p:cNvPr id="910" name="Google Shape;910;p11"/>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11"/>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2" name="Google Shape;912;p11"/>
            <p:cNvGrpSpPr/>
            <p:nvPr/>
          </p:nvGrpSpPr>
          <p:grpSpPr>
            <a:xfrm>
              <a:off x="8341543" y="2842933"/>
              <a:ext cx="569676" cy="380612"/>
              <a:chOff x="8341543" y="2282008"/>
              <a:chExt cx="569676" cy="380612"/>
            </a:xfrm>
          </p:grpSpPr>
          <p:sp>
            <p:nvSpPr>
              <p:cNvPr id="913" name="Google Shape;913;p11"/>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11"/>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5" name="Google Shape;915;p11"/>
            <p:cNvGrpSpPr/>
            <p:nvPr/>
          </p:nvGrpSpPr>
          <p:grpSpPr>
            <a:xfrm>
              <a:off x="8341543" y="3403858"/>
              <a:ext cx="569676" cy="380612"/>
              <a:chOff x="8341543" y="2282008"/>
              <a:chExt cx="569676" cy="380612"/>
            </a:xfrm>
          </p:grpSpPr>
          <p:sp>
            <p:nvSpPr>
              <p:cNvPr id="916" name="Google Shape;916;p11"/>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11"/>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18" name="Google Shape;918;p11"/>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11"/>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0" name="Google Shape;920;p11"/>
          <p:cNvSpPr txBox="1">
            <a:spLocks noGrp="1"/>
          </p:cNvSpPr>
          <p:nvPr>
            <p:ph type="title" hasCustomPrompt="1"/>
          </p:nvPr>
        </p:nvSpPr>
        <p:spPr>
          <a:xfrm>
            <a:off x="1816863" y="1707588"/>
            <a:ext cx="5511600" cy="14013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1"/>
              </a:buClr>
              <a:buSzPts val="7200"/>
              <a:buNone/>
              <a:defRPr sz="9000">
                <a:solidFill>
                  <a:schemeClr val="accent1"/>
                </a:solidFill>
              </a:defRPr>
            </a:lvl1pPr>
            <a:lvl2pPr lvl="1" algn="ctr">
              <a:spcBef>
                <a:spcPts val="0"/>
              </a:spcBef>
              <a:spcAft>
                <a:spcPts val="0"/>
              </a:spcAft>
              <a:buClr>
                <a:schemeClr val="accent1"/>
              </a:buClr>
              <a:buSzPts val="7200"/>
              <a:buNone/>
              <a:defRPr sz="7200">
                <a:solidFill>
                  <a:schemeClr val="accent1"/>
                </a:solidFill>
              </a:defRPr>
            </a:lvl2pPr>
            <a:lvl3pPr lvl="2" algn="ctr">
              <a:spcBef>
                <a:spcPts val="0"/>
              </a:spcBef>
              <a:spcAft>
                <a:spcPts val="0"/>
              </a:spcAft>
              <a:buClr>
                <a:schemeClr val="accent1"/>
              </a:buClr>
              <a:buSzPts val="7200"/>
              <a:buNone/>
              <a:defRPr sz="7200">
                <a:solidFill>
                  <a:schemeClr val="accent1"/>
                </a:solidFill>
              </a:defRPr>
            </a:lvl3pPr>
            <a:lvl4pPr lvl="3" algn="ctr">
              <a:spcBef>
                <a:spcPts val="0"/>
              </a:spcBef>
              <a:spcAft>
                <a:spcPts val="0"/>
              </a:spcAft>
              <a:buClr>
                <a:schemeClr val="accent1"/>
              </a:buClr>
              <a:buSzPts val="7200"/>
              <a:buNone/>
              <a:defRPr sz="7200">
                <a:solidFill>
                  <a:schemeClr val="accent1"/>
                </a:solidFill>
              </a:defRPr>
            </a:lvl4pPr>
            <a:lvl5pPr lvl="4" algn="ctr">
              <a:spcBef>
                <a:spcPts val="0"/>
              </a:spcBef>
              <a:spcAft>
                <a:spcPts val="0"/>
              </a:spcAft>
              <a:buClr>
                <a:schemeClr val="accent1"/>
              </a:buClr>
              <a:buSzPts val="7200"/>
              <a:buNone/>
              <a:defRPr sz="7200">
                <a:solidFill>
                  <a:schemeClr val="accent1"/>
                </a:solidFill>
              </a:defRPr>
            </a:lvl5pPr>
            <a:lvl6pPr lvl="5" algn="ctr">
              <a:spcBef>
                <a:spcPts val="0"/>
              </a:spcBef>
              <a:spcAft>
                <a:spcPts val="0"/>
              </a:spcAft>
              <a:buClr>
                <a:schemeClr val="accent1"/>
              </a:buClr>
              <a:buSzPts val="7200"/>
              <a:buNone/>
              <a:defRPr sz="7200">
                <a:solidFill>
                  <a:schemeClr val="accent1"/>
                </a:solidFill>
              </a:defRPr>
            </a:lvl6pPr>
            <a:lvl7pPr lvl="6" algn="ctr">
              <a:spcBef>
                <a:spcPts val="0"/>
              </a:spcBef>
              <a:spcAft>
                <a:spcPts val="0"/>
              </a:spcAft>
              <a:buClr>
                <a:schemeClr val="accent1"/>
              </a:buClr>
              <a:buSzPts val="7200"/>
              <a:buNone/>
              <a:defRPr sz="7200">
                <a:solidFill>
                  <a:schemeClr val="accent1"/>
                </a:solidFill>
              </a:defRPr>
            </a:lvl7pPr>
            <a:lvl8pPr lvl="7" algn="ctr">
              <a:spcBef>
                <a:spcPts val="0"/>
              </a:spcBef>
              <a:spcAft>
                <a:spcPts val="0"/>
              </a:spcAft>
              <a:buClr>
                <a:schemeClr val="accent1"/>
              </a:buClr>
              <a:buSzPts val="7200"/>
              <a:buNone/>
              <a:defRPr sz="7200">
                <a:solidFill>
                  <a:schemeClr val="accent1"/>
                </a:solidFill>
              </a:defRPr>
            </a:lvl8pPr>
            <a:lvl9pPr lvl="8" algn="ctr">
              <a:spcBef>
                <a:spcPts val="0"/>
              </a:spcBef>
              <a:spcAft>
                <a:spcPts val="0"/>
              </a:spcAft>
              <a:buClr>
                <a:schemeClr val="accent1"/>
              </a:buClr>
              <a:buSzPts val="7200"/>
              <a:buNone/>
              <a:defRPr sz="7200">
                <a:solidFill>
                  <a:schemeClr val="accent1"/>
                </a:solidFill>
              </a:defRPr>
            </a:lvl9pPr>
          </a:lstStyle>
          <a:p>
            <a:r>
              <a:t>xx%</a:t>
            </a:r>
          </a:p>
        </p:txBody>
      </p:sp>
      <p:sp>
        <p:nvSpPr>
          <p:cNvPr id="921" name="Google Shape;921;p11"/>
          <p:cNvSpPr txBox="1">
            <a:spLocks noGrp="1"/>
          </p:cNvSpPr>
          <p:nvPr>
            <p:ph type="subTitle" idx="1"/>
          </p:nvPr>
        </p:nvSpPr>
        <p:spPr>
          <a:xfrm>
            <a:off x="1815538" y="2971813"/>
            <a:ext cx="5511600" cy="4641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2000"/>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922" name="Google Shape;922;p11"/>
          <p:cNvSpPr/>
          <p:nvPr/>
        </p:nvSpPr>
        <p:spPr>
          <a:xfrm>
            <a:off x="546317" y="941938"/>
            <a:ext cx="79378" cy="131963"/>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11"/>
          <p:cNvSpPr/>
          <p:nvPr/>
        </p:nvSpPr>
        <p:spPr>
          <a:xfrm>
            <a:off x="281025" y="966589"/>
            <a:ext cx="324527" cy="82660"/>
          </a:xfrm>
          <a:custGeom>
            <a:avLst/>
            <a:gdLst/>
            <a:ahLst/>
            <a:cxnLst/>
            <a:rect l="l" t="t" r="r" b="b"/>
            <a:pathLst>
              <a:path w="10360" h="2535"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11"/>
          <p:cNvSpPr/>
          <p:nvPr/>
        </p:nvSpPr>
        <p:spPr>
          <a:xfrm>
            <a:off x="304707" y="104921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11"/>
          <p:cNvSpPr/>
          <p:nvPr/>
        </p:nvSpPr>
        <p:spPr>
          <a:xfrm>
            <a:off x="605521" y="1007283"/>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11"/>
          <p:cNvSpPr/>
          <p:nvPr/>
        </p:nvSpPr>
        <p:spPr>
          <a:xfrm>
            <a:off x="546317" y="1298240"/>
            <a:ext cx="79378" cy="133169"/>
          </a:xfrm>
          <a:custGeom>
            <a:avLst/>
            <a:gdLst/>
            <a:ahLst/>
            <a:cxnLst/>
            <a:rect l="l" t="t" r="r" b="b"/>
            <a:pathLst>
              <a:path w="2534" h="4084" extrusionOk="0">
                <a:moveTo>
                  <a:pt x="1286" y="0"/>
                </a:moveTo>
                <a:cubicBezTo>
                  <a:pt x="567" y="0"/>
                  <a:pt x="0" y="908"/>
                  <a:pt x="0" y="2042"/>
                </a:cubicBezTo>
                <a:cubicBezTo>
                  <a:pt x="0" y="3176"/>
                  <a:pt x="567" y="4083"/>
                  <a:pt x="1286" y="4083"/>
                </a:cubicBezTo>
                <a:cubicBezTo>
                  <a:pt x="1966" y="4083"/>
                  <a:pt x="2533" y="3176"/>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11"/>
          <p:cNvSpPr/>
          <p:nvPr/>
        </p:nvSpPr>
        <p:spPr>
          <a:xfrm>
            <a:off x="281025" y="1324130"/>
            <a:ext cx="324527" cy="81388"/>
          </a:xfrm>
          <a:custGeom>
            <a:avLst/>
            <a:gdLst/>
            <a:ahLst/>
            <a:cxnLst/>
            <a:rect l="l" t="t" r="r" b="b"/>
            <a:pathLst>
              <a:path w="10360" h="2496" extrusionOk="0">
                <a:moveTo>
                  <a:pt x="794" y="0"/>
                </a:moveTo>
                <a:cubicBezTo>
                  <a:pt x="341" y="0"/>
                  <a:pt x="0" y="567"/>
                  <a:pt x="0" y="1248"/>
                </a:cubicBezTo>
                <a:cubicBezTo>
                  <a:pt x="0" y="1928"/>
                  <a:pt x="341" y="2495"/>
                  <a:pt x="794" y="2495"/>
                </a:cubicBezTo>
                <a:lnTo>
                  <a:pt x="9566" y="2495"/>
                </a:lnTo>
                <a:cubicBezTo>
                  <a:pt x="10019" y="2495"/>
                  <a:pt x="10360" y="1928"/>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11"/>
          <p:cNvSpPr/>
          <p:nvPr/>
        </p:nvSpPr>
        <p:spPr>
          <a:xfrm>
            <a:off x="304707" y="1405486"/>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11"/>
          <p:cNvSpPr/>
          <p:nvPr/>
        </p:nvSpPr>
        <p:spPr>
          <a:xfrm>
            <a:off x="605521" y="1364792"/>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11"/>
          <p:cNvSpPr/>
          <p:nvPr/>
        </p:nvSpPr>
        <p:spPr>
          <a:xfrm>
            <a:off x="282216" y="1335217"/>
            <a:ext cx="323337" cy="70302"/>
          </a:xfrm>
          <a:custGeom>
            <a:avLst/>
            <a:gdLst/>
            <a:ahLst/>
            <a:cxnLst/>
            <a:rect l="l" t="t" r="r" b="b"/>
            <a:pathLst>
              <a:path w="10322" h="2156" extrusionOk="0">
                <a:moveTo>
                  <a:pt x="10057" y="0"/>
                </a:moveTo>
                <a:lnTo>
                  <a:pt x="10057" y="0"/>
                </a:lnTo>
                <a:cubicBezTo>
                  <a:pt x="10095" y="76"/>
                  <a:pt x="10095" y="190"/>
                  <a:pt x="10095" y="303"/>
                </a:cubicBezTo>
                <a:cubicBezTo>
                  <a:pt x="10095" y="983"/>
                  <a:pt x="9755" y="1551"/>
                  <a:pt x="9301" y="1551"/>
                </a:cubicBezTo>
                <a:lnTo>
                  <a:pt x="530" y="1551"/>
                </a:lnTo>
                <a:cubicBezTo>
                  <a:pt x="303" y="1551"/>
                  <a:pt x="114" y="1437"/>
                  <a:pt x="0" y="1210"/>
                </a:cubicBezTo>
                <a:lnTo>
                  <a:pt x="0" y="1210"/>
                </a:lnTo>
                <a:cubicBezTo>
                  <a:pt x="76" y="1740"/>
                  <a:pt x="378" y="2118"/>
                  <a:pt x="719" y="2155"/>
                </a:cubicBezTo>
                <a:lnTo>
                  <a:pt x="9528" y="2155"/>
                </a:lnTo>
                <a:cubicBezTo>
                  <a:pt x="9981" y="2155"/>
                  <a:pt x="10322" y="1588"/>
                  <a:pt x="10322" y="908"/>
                </a:cubicBezTo>
                <a:cubicBezTo>
                  <a:pt x="10322" y="530"/>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11"/>
          <p:cNvSpPr/>
          <p:nvPr/>
        </p:nvSpPr>
        <p:spPr>
          <a:xfrm>
            <a:off x="546317" y="1655749"/>
            <a:ext cx="79378" cy="131930"/>
          </a:xfrm>
          <a:custGeom>
            <a:avLst/>
            <a:gdLst/>
            <a:ahLst/>
            <a:cxnLst/>
            <a:rect l="l" t="t" r="r" b="b"/>
            <a:pathLst>
              <a:path w="2534" h="4046" extrusionOk="0">
                <a:moveTo>
                  <a:pt x="1286" y="0"/>
                </a:moveTo>
                <a:cubicBezTo>
                  <a:pt x="567" y="0"/>
                  <a:pt x="0" y="908"/>
                  <a:pt x="0" y="2004"/>
                </a:cubicBezTo>
                <a:cubicBezTo>
                  <a:pt x="0" y="3138"/>
                  <a:pt x="567" y="4046"/>
                  <a:pt x="1286" y="4046"/>
                </a:cubicBezTo>
                <a:cubicBezTo>
                  <a:pt x="1966" y="4046"/>
                  <a:pt x="2533" y="3138"/>
                  <a:pt x="2533" y="2004"/>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11"/>
          <p:cNvSpPr/>
          <p:nvPr/>
        </p:nvSpPr>
        <p:spPr>
          <a:xfrm>
            <a:off x="281025" y="1680400"/>
            <a:ext cx="324527" cy="82627"/>
          </a:xfrm>
          <a:custGeom>
            <a:avLst/>
            <a:gdLst/>
            <a:ahLst/>
            <a:cxnLst/>
            <a:rect l="l" t="t" r="r" b="b"/>
            <a:pathLst>
              <a:path w="10360" h="2534" extrusionOk="0">
                <a:moveTo>
                  <a:pt x="794" y="1"/>
                </a:moveTo>
                <a:cubicBezTo>
                  <a:pt x="341" y="1"/>
                  <a:pt x="0" y="568"/>
                  <a:pt x="0" y="1248"/>
                </a:cubicBezTo>
                <a:cubicBezTo>
                  <a:pt x="0" y="1967"/>
                  <a:pt x="341" y="2534"/>
                  <a:pt x="794" y="2534"/>
                </a:cubicBezTo>
                <a:lnTo>
                  <a:pt x="9566" y="2534"/>
                </a:lnTo>
                <a:cubicBezTo>
                  <a:pt x="10019" y="2534"/>
                  <a:pt x="10360" y="1967"/>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11"/>
          <p:cNvSpPr/>
          <p:nvPr/>
        </p:nvSpPr>
        <p:spPr>
          <a:xfrm>
            <a:off x="304707" y="1761756"/>
            <a:ext cx="32014" cy="1272"/>
          </a:xfrm>
          <a:custGeom>
            <a:avLst/>
            <a:gdLst/>
            <a:ahLst/>
            <a:cxnLst/>
            <a:rect l="l" t="t" r="r" b="b"/>
            <a:pathLst>
              <a:path w="1022" h="39" extrusionOk="0">
                <a:moveTo>
                  <a:pt x="1021" y="39"/>
                </a:moveTo>
                <a:lnTo>
                  <a:pt x="38" y="39"/>
                </a:lnTo>
                <a:cubicBezTo>
                  <a:pt x="38" y="39"/>
                  <a:pt x="38" y="39"/>
                  <a:pt x="38" y="39"/>
                </a:cubicBezTo>
                <a:cubicBezTo>
                  <a:pt x="38" y="39"/>
                  <a:pt x="38" y="39"/>
                  <a:pt x="38" y="39"/>
                </a:cubicBezTo>
                <a:lnTo>
                  <a:pt x="1021" y="39"/>
                </a:lnTo>
                <a:lnTo>
                  <a:pt x="1021" y="39"/>
                </a:lnTo>
                <a:close/>
                <a:moveTo>
                  <a:pt x="1" y="39"/>
                </a:moveTo>
                <a:lnTo>
                  <a:pt x="1" y="39"/>
                </a:lnTo>
                <a:lnTo>
                  <a:pt x="1" y="39"/>
                </a:lnTo>
                <a:close/>
                <a:moveTo>
                  <a:pt x="1" y="39"/>
                </a:moveTo>
                <a:lnTo>
                  <a:pt x="1" y="39"/>
                </a:lnTo>
                <a:lnTo>
                  <a:pt x="1" y="39"/>
                </a:lnTo>
                <a:close/>
                <a:moveTo>
                  <a:pt x="1" y="39"/>
                </a:moveTo>
                <a:lnTo>
                  <a:pt x="1" y="39"/>
                </a:lnTo>
                <a:lnTo>
                  <a:pt x="1" y="39"/>
                </a:lnTo>
                <a:close/>
                <a:moveTo>
                  <a:pt x="1" y="39"/>
                </a:moveTo>
                <a:cubicBezTo>
                  <a:pt x="1" y="39"/>
                  <a:pt x="1" y="39"/>
                  <a:pt x="1" y="1"/>
                </a:cubicBezTo>
                <a:cubicBezTo>
                  <a:pt x="1" y="39"/>
                  <a:pt x="1" y="39"/>
                  <a:pt x="1" y="39"/>
                </a:cubicBez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11"/>
          <p:cNvSpPr/>
          <p:nvPr/>
        </p:nvSpPr>
        <p:spPr>
          <a:xfrm>
            <a:off x="605521" y="1721094"/>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11"/>
          <p:cNvSpPr/>
          <p:nvPr/>
        </p:nvSpPr>
        <p:spPr>
          <a:xfrm>
            <a:off x="282216" y="1691487"/>
            <a:ext cx="323337" cy="71541"/>
          </a:xfrm>
          <a:custGeom>
            <a:avLst/>
            <a:gdLst/>
            <a:ahLst/>
            <a:cxnLst/>
            <a:rect l="l" t="t" r="r" b="b"/>
            <a:pathLst>
              <a:path w="10322" h="2194" extrusionOk="0">
                <a:moveTo>
                  <a:pt x="10057" y="1"/>
                </a:moveTo>
                <a:cubicBezTo>
                  <a:pt x="10095" y="114"/>
                  <a:pt x="10095" y="228"/>
                  <a:pt x="10095" y="303"/>
                </a:cubicBezTo>
                <a:cubicBezTo>
                  <a:pt x="10095" y="1022"/>
                  <a:pt x="9755" y="1589"/>
                  <a:pt x="9301" y="1589"/>
                </a:cubicBezTo>
                <a:lnTo>
                  <a:pt x="530" y="1589"/>
                </a:lnTo>
                <a:cubicBezTo>
                  <a:pt x="303" y="1589"/>
                  <a:pt x="114" y="1438"/>
                  <a:pt x="0" y="1249"/>
                </a:cubicBezTo>
                <a:lnTo>
                  <a:pt x="0" y="1249"/>
                </a:lnTo>
                <a:cubicBezTo>
                  <a:pt x="76" y="1740"/>
                  <a:pt x="340" y="2156"/>
                  <a:pt x="719" y="2156"/>
                </a:cubicBezTo>
                <a:cubicBezTo>
                  <a:pt x="719" y="2194"/>
                  <a:pt x="719" y="2194"/>
                  <a:pt x="719" y="2194"/>
                </a:cubicBezTo>
                <a:lnTo>
                  <a:pt x="9528" y="2194"/>
                </a:lnTo>
                <a:cubicBezTo>
                  <a:pt x="9981" y="2194"/>
                  <a:pt x="10322" y="1627"/>
                  <a:pt x="10322" y="908"/>
                </a:cubicBezTo>
                <a:cubicBezTo>
                  <a:pt x="10322" y="568"/>
                  <a:pt x="10208" y="228"/>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11"/>
          <p:cNvSpPr/>
          <p:nvPr/>
        </p:nvSpPr>
        <p:spPr>
          <a:xfrm>
            <a:off x="546317" y="2012018"/>
            <a:ext cx="79378" cy="133202"/>
          </a:xfrm>
          <a:custGeom>
            <a:avLst/>
            <a:gdLst/>
            <a:ahLst/>
            <a:cxnLst/>
            <a:rect l="l" t="t" r="r" b="b"/>
            <a:pathLst>
              <a:path w="2534" h="4085" extrusionOk="0">
                <a:moveTo>
                  <a:pt x="1286" y="1"/>
                </a:moveTo>
                <a:cubicBezTo>
                  <a:pt x="567" y="1"/>
                  <a:pt x="0" y="908"/>
                  <a:pt x="0" y="2042"/>
                </a:cubicBezTo>
                <a:cubicBezTo>
                  <a:pt x="0" y="3177"/>
                  <a:pt x="567" y="4084"/>
                  <a:pt x="1286" y="4084"/>
                </a:cubicBezTo>
                <a:cubicBezTo>
                  <a:pt x="1966" y="4084"/>
                  <a:pt x="2533" y="3177"/>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11"/>
          <p:cNvSpPr/>
          <p:nvPr/>
        </p:nvSpPr>
        <p:spPr>
          <a:xfrm>
            <a:off x="281025" y="2037909"/>
            <a:ext cx="324527" cy="8142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11"/>
          <p:cNvSpPr/>
          <p:nvPr/>
        </p:nvSpPr>
        <p:spPr>
          <a:xfrm>
            <a:off x="304707" y="211929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11"/>
          <p:cNvSpPr/>
          <p:nvPr/>
        </p:nvSpPr>
        <p:spPr>
          <a:xfrm>
            <a:off x="605521" y="2077364"/>
            <a:ext cx="31" cy="1272"/>
          </a:xfrm>
          <a:custGeom>
            <a:avLst/>
            <a:gdLst/>
            <a:ahLst/>
            <a:cxnLst/>
            <a:rect l="l" t="t" r="r" b="b"/>
            <a:pathLst>
              <a:path w="1" h="39" extrusionOk="0">
                <a:moveTo>
                  <a:pt x="1" y="38"/>
                </a:moveTo>
                <a:lnTo>
                  <a:pt x="1" y="38"/>
                </a:lnTo>
                <a:lnTo>
                  <a:pt x="1" y="38"/>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11"/>
          <p:cNvSpPr/>
          <p:nvPr/>
        </p:nvSpPr>
        <p:spPr>
          <a:xfrm>
            <a:off x="282216" y="2049028"/>
            <a:ext cx="323337" cy="70302"/>
          </a:xfrm>
          <a:custGeom>
            <a:avLst/>
            <a:gdLst/>
            <a:ahLst/>
            <a:cxnLst/>
            <a:rect l="l" t="t" r="r" b="b"/>
            <a:pathLst>
              <a:path w="10322" h="2156" extrusionOk="0">
                <a:moveTo>
                  <a:pt x="10057" y="0"/>
                </a:moveTo>
                <a:cubicBezTo>
                  <a:pt x="10095" y="76"/>
                  <a:pt x="10095" y="189"/>
                  <a:pt x="10095" y="303"/>
                </a:cubicBezTo>
                <a:cubicBezTo>
                  <a:pt x="10095" y="983"/>
                  <a:pt x="9755" y="1550"/>
                  <a:pt x="9301" y="1550"/>
                </a:cubicBezTo>
                <a:lnTo>
                  <a:pt x="530" y="1550"/>
                </a:lnTo>
                <a:cubicBezTo>
                  <a:pt x="303" y="1550"/>
                  <a:pt x="114" y="1437"/>
                  <a:pt x="0" y="1210"/>
                </a:cubicBezTo>
                <a:lnTo>
                  <a:pt x="0" y="1210"/>
                </a:lnTo>
                <a:cubicBezTo>
                  <a:pt x="76" y="1739"/>
                  <a:pt x="340" y="2117"/>
                  <a:pt x="719" y="2155"/>
                </a:cubicBezTo>
                <a:lnTo>
                  <a:pt x="9528" y="2155"/>
                </a:lnTo>
                <a:cubicBezTo>
                  <a:pt x="9981" y="2155"/>
                  <a:pt x="10322" y="1588"/>
                  <a:pt x="10322" y="907"/>
                </a:cubicBezTo>
                <a:lnTo>
                  <a:pt x="10322" y="870"/>
                </a:lnTo>
                <a:cubicBezTo>
                  <a:pt x="10322" y="529"/>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11"/>
          <p:cNvSpPr/>
          <p:nvPr/>
        </p:nvSpPr>
        <p:spPr>
          <a:xfrm>
            <a:off x="546317" y="2369560"/>
            <a:ext cx="79378" cy="131930"/>
          </a:xfrm>
          <a:custGeom>
            <a:avLst/>
            <a:gdLst/>
            <a:ahLst/>
            <a:cxnLst/>
            <a:rect l="l" t="t" r="r" b="b"/>
            <a:pathLst>
              <a:path w="2534" h="4046" extrusionOk="0">
                <a:moveTo>
                  <a:pt x="1286" y="0"/>
                </a:moveTo>
                <a:cubicBezTo>
                  <a:pt x="567" y="0"/>
                  <a:pt x="0" y="907"/>
                  <a:pt x="0" y="2004"/>
                </a:cubicBezTo>
                <a:cubicBezTo>
                  <a:pt x="0" y="3138"/>
                  <a:pt x="567" y="4045"/>
                  <a:pt x="1286" y="4045"/>
                </a:cubicBezTo>
                <a:cubicBezTo>
                  <a:pt x="1966" y="4045"/>
                  <a:pt x="2533" y="3138"/>
                  <a:pt x="2533" y="2004"/>
                </a:cubicBezTo>
                <a:cubicBezTo>
                  <a:pt x="2533" y="907"/>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11"/>
          <p:cNvSpPr/>
          <p:nvPr/>
        </p:nvSpPr>
        <p:spPr>
          <a:xfrm>
            <a:off x="281025" y="2394211"/>
            <a:ext cx="324527" cy="81388"/>
          </a:xfrm>
          <a:custGeom>
            <a:avLst/>
            <a:gdLst/>
            <a:ahLst/>
            <a:cxnLst/>
            <a:rect l="l" t="t" r="r" b="b"/>
            <a:pathLst>
              <a:path w="10360" h="2496" extrusionOk="0">
                <a:moveTo>
                  <a:pt x="794" y="0"/>
                </a:moveTo>
                <a:cubicBezTo>
                  <a:pt x="341" y="0"/>
                  <a:pt x="0" y="567"/>
                  <a:pt x="0" y="1248"/>
                </a:cubicBezTo>
                <a:cubicBezTo>
                  <a:pt x="0" y="1966"/>
                  <a:pt x="341" y="2495"/>
                  <a:pt x="794" y="2495"/>
                </a:cubicBezTo>
                <a:lnTo>
                  <a:pt x="9566" y="2495"/>
                </a:lnTo>
                <a:cubicBezTo>
                  <a:pt x="10019" y="2495"/>
                  <a:pt x="10360" y="1966"/>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11"/>
          <p:cNvSpPr/>
          <p:nvPr/>
        </p:nvSpPr>
        <p:spPr>
          <a:xfrm>
            <a:off x="304707" y="247556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11"/>
          <p:cNvSpPr/>
          <p:nvPr/>
        </p:nvSpPr>
        <p:spPr>
          <a:xfrm>
            <a:off x="605521" y="2434872"/>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1"/>
          <p:cNvSpPr/>
          <p:nvPr/>
        </p:nvSpPr>
        <p:spPr>
          <a:xfrm>
            <a:off x="282216" y="2405297"/>
            <a:ext cx="323337" cy="70302"/>
          </a:xfrm>
          <a:custGeom>
            <a:avLst/>
            <a:gdLst/>
            <a:ahLst/>
            <a:cxnLst/>
            <a:rect l="l" t="t" r="r" b="b"/>
            <a:pathLst>
              <a:path w="10322" h="2156" extrusionOk="0">
                <a:moveTo>
                  <a:pt x="10057" y="0"/>
                </a:moveTo>
                <a:cubicBezTo>
                  <a:pt x="10095" y="114"/>
                  <a:pt x="10095" y="189"/>
                  <a:pt x="10095" y="303"/>
                </a:cubicBezTo>
                <a:cubicBezTo>
                  <a:pt x="10095" y="1021"/>
                  <a:pt x="9755" y="1551"/>
                  <a:pt x="9301" y="1551"/>
                </a:cubicBezTo>
                <a:lnTo>
                  <a:pt x="530" y="1551"/>
                </a:lnTo>
                <a:cubicBezTo>
                  <a:pt x="303" y="1551"/>
                  <a:pt x="114" y="1437"/>
                  <a:pt x="0" y="1248"/>
                </a:cubicBezTo>
                <a:lnTo>
                  <a:pt x="0" y="1248"/>
                </a:lnTo>
                <a:cubicBezTo>
                  <a:pt x="76" y="1777"/>
                  <a:pt x="378" y="2155"/>
                  <a:pt x="719" y="2155"/>
                </a:cubicBezTo>
                <a:lnTo>
                  <a:pt x="9528" y="2155"/>
                </a:lnTo>
                <a:cubicBezTo>
                  <a:pt x="9981" y="2155"/>
                  <a:pt x="10322" y="1626"/>
                  <a:pt x="10322" y="908"/>
                </a:cubicBezTo>
                <a:cubicBezTo>
                  <a:pt x="10322" y="530"/>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11"/>
          <p:cNvSpPr/>
          <p:nvPr/>
        </p:nvSpPr>
        <p:spPr>
          <a:xfrm>
            <a:off x="546317" y="2725829"/>
            <a:ext cx="79378" cy="131930"/>
          </a:xfrm>
          <a:custGeom>
            <a:avLst/>
            <a:gdLst/>
            <a:ahLst/>
            <a:cxnLst/>
            <a:rect l="l" t="t" r="r" b="b"/>
            <a:pathLst>
              <a:path w="2534" h="4046" extrusionOk="0">
                <a:moveTo>
                  <a:pt x="1286" y="0"/>
                </a:moveTo>
                <a:cubicBezTo>
                  <a:pt x="567" y="0"/>
                  <a:pt x="0" y="908"/>
                  <a:pt x="0" y="2042"/>
                </a:cubicBezTo>
                <a:cubicBezTo>
                  <a:pt x="0" y="3138"/>
                  <a:pt x="567" y="4046"/>
                  <a:pt x="1286" y="4046"/>
                </a:cubicBezTo>
                <a:cubicBezTo>
                  <a:pt x="1966" y="4046"/>
                  <a:pt x="2533" y="3138"/>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11"/>
          <p:cNvSpPr/>
          <p:nvPr/>
        </p:nvSpPr>
        <p:spPr>
          <a:xfrm>
            <a:off x="281025" y="2751719"/>
            <a:ext cx="324527" cy="81388"/>
          </a:xfrm>
          <a:custGeom>
            <a:avLst/>
            <a:gdLst/>
            <a:ahLst/>
            <a:cxnLst/>
            <a:rect l="l" t="t" r="r" b="b"/>
            <a:pathLst>
              <a:path w="10360" h="2496" extrusionOk="0">
                <a:moveTo>
                  <a:pt x="794" y="0"/>
                </a:moveTo>
                <a:cubicBezTo>
                  <a:pt x="341" y="0"/>
                  <a:pt x="0" y="530"/>
                  <a:pt x="0" y="1248"/>
                </a:cubicBezTo>
                <a:cubicBezTo>
                  <a:pt x="0" y="1929"/>
                  <a:pt x="341" y="2496"/>
                  <a:pt x="794" y="2496"/>
                </a:cubicBezTo>
                <a:lnTo>
                  <a:pt x="9566" y="2496"/>
                </a:lnTo>
                <a:cubicBezTo>
                  <a:pt x="10019" y="2496"/>
                  <a:pt x="10360" y="1929"/>
                  <a:pt x="10360" y="1248"/>
                </a:cubicBezTo>
                <a:cubicBezTo>
                  <a:pt x="10360" y="530"/>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11"/>
          <p:cNvSpPr/>
          <p:nvPr/>
        </p:nvSpPr>
        <p:spPr>
          <a:xfrm>
            <a:off x="304707" y="2833075"/>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11"/>
          <p:cNvSpPr/>
          <p:nvPr/>
        </p:nvSpPr>
        <p:spPr>
          <a:xfrm>
            <a:off x="605521" y="2791174"/>
            <a:ext cx="31" cy="1272"/>
          </a:xfrm>
          <a:custGeom>
            <a:avLst/>
            <a:gdLst/>
            <a:ahLst/>
            <a:cxnLst/>
            <a:rect l="l" t="t" r="r" b="b"/>
            <a:pathLst>
              <a:path w="1" h="39" extrusionOk="0">
                <a:moveTo>
                  <a:pt x="1" y="38"/>
                </a:moveTo>
                <a:lnTo>
                  <a:pt x="1" y="38"/>
                </a:lnTo>
                <a:lnTo>
                  <a:pt x="1" y="38"/>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11"/>
          <p:cNvSpPr/>
          <p:nvPr/>
        </p:nvSpPr>
        <p:spPr>
          <a:xfrm>
            <a:off x="282216" y="2761567"/>
            <a:ext cx="323337" cy="71541"/>
          </a:xfrm>
          <a:custGeom>
            <a:avLst/>
            <a:gdLst/>
            <a:ahLst/>
            <a:cxnLst/>
            <a:rect l="l" t="t" r="r" b="b"/>
            <a:pathLst>
              <a:path w="10322" h="2194" extrusionOk="0">
                <a:moveTo>
                  <a:pt x="10057" y="1"/>
                </a:moveTo>
                <a:cubicBezTo>
                  <a:pt x="10095" y="114"/>
                  <a:pt x="10095" y="228"/>
                  <a:pt x="10095" y="341"/>
                </a:cubicBezTo>
                <a:cubicBezTo>
                  <a:pt x="10095" y="1022"/>
                  <a:pt x="9755" y="1589"/>
                  <a:pt x="9301" y="1589"/>
                </a:cubicBezTo>
                <a:lnTo>
                  <a:pt x="530" y="1589"/>
                </a:lnTo>
                <a:cubicBezTo>
                  <a:pt x="303" y="1589"/>
                  <a:pt x="114" y="1475"/>
                  <a:pt x="0" y="1248"/>
                </a:cubicBezTo>
                <a:lnTo>
                  <a:pt x="0" y="1248"/>
                </a:lnTo>
                <a:cubicBezTo>
                  <a:pt x="76" y="1778"/>
                  <a:pt x="340" y="2156"/>
                  <a:pt x="719" y="2194"/>
                </a:cubicBezTo>
                <a:lnTo>
                  <a:pt x="9528" y="2194"/>
                </a:lnTo>
                <a:cubicBezTo>
                  <a:pt x="9981" y="2194"/>
                  <a:pt x="10322" y="1627"/>
                  <a:pt x="10322" y="946"/>
                </a:cubicBezTo>
                <a:lnTo>
                  <a:pt x="10322" y="908"/>
                </a:lnTo>
                <a:cubicBezTo>
                  <a:pt x="10322" y="568"/>
                  <a:pt x="10208" y="228"/>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11"/>
          <p:cNvSpPr/>
          <p:nvPr/>
        </p:nvSpPr>
        <p:spPr>
          <a:xfrm>
            <a:off x="546317" y="3083338"/>
            <a:ext cx="79378" cy="131963"/>
          </a:xfrm>
          <a:custGeom>
            <a:avLst/>
            <a:gdLst/>
            <a:ahLst/>
            <a:cxnLst/>
            <a:rect l="l" t="t" r="r" b="b"/>
            <a:pathLst>
              <a:path w="2534" h="4047" extrusionOk="0">
                <a:moveTo>
                  <a:pt x="1286" y="1"/>
                </a:moveTo>
                <a:cubicBezTo>
                  <a:pt x="567" y="1"/>
                  <a:pt x="0" y="908"/>
                  <a:pt x="0" y="2004"/>
                </a:cubicBezTo>
                <a:cubicBezTo>
                  <a:pt x="0" y="3139"/>
                  <a:pt x="567" y="4046"/>
                  <a:pt x="1286" y="4046"/>
                </a:cubicBezTo>
                <a:cubicBezTo>
                  <a:pt x="1966" y="4046"/>
                  <a:pt x="2533" y="3139"/>
                  <a:pt x="2533" y="2004"/>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11"/>
          <p:cNvSpPr/>
          <p:nvPr/>
        </p:nvSpPr>
        <p:spPr>
          <a:xfrm>
            <a:off x="281025" y="3107989"/>
            <a:ext cx="324527" cy="81421"/>
          </a:xfrm>
          <a:custGeom>
            <a:avLst/>
            <a:gdLst/>
            <a:ahLst/>
            <a:cxnLst/>
            <a:rect l="l" t="t" r="r" b="b"/>
            <a:pathLst>
              <a:path w="10360" h="2497" extrusionOk="0">
                <a:moveTo>
                  <a:pt x="794" y="1"/>
                </a:moveTo>
                <a:cubicBezTo>
                  <a:pt x="341" y="1"/>
                  <a:pt x="0" y="568"/>
                  <a:pt x="0" y="1248"/>
                </a:cubicBezTo>
                <a:cubicBezTo>
                  <a:pt x="0" y="1929"/>
                  <a:pt x="341" y="2496"/>
                  <a:pt x="794" y="2496"/>
                </a:cubicBezTo>
                <a:lnTo>
                  <a:pt x="9566" y="2496"/>
                </a:lnTo>
                <a:cubicBezTo>
                  <a:pt x="10019" y="2496"/>
                  <a:pt x="10360" y="1929"/>
                  <a:pt x="10360" y="1248"/>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11"/>
          <p:cNvSpPr/>
          <p:nvPr/>
        </p:nvSpPr>
        <p:spPr>
          <a:xfrm>
            <a:off x="304707" y="3189377"/>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cubicBezTo>
                  <a:pt x="1" y="0"/>
                  <a:pt x="1" y="0"/>
                  <a:pt x="1" y="0"/>
                </a:cubicBezTo>
                <a:cubicBezTo>
                  <a:pt x="1" y="0"/>
                  <a:pt x="1" y="0"/>
                  <a:pt x="1" y="0"/>
                </a:cubicBez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1"/>
          <p:cNvSpPr/>
          <p:nvPr/>
        </p:nvSpPr>
        <p:spPr>
          <a:xfrm>
            <a:off x="605521" y="3148683"/>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11"/>
          <p:cNvSpPr/>
          <p:nvPr/>
        </p:nvSpPr>
        <p:spPr>
          <a:xfrm>
            <a:off x="282216" y="3119108"/>
            <a:ext cx="323337" cy="70302"/>
          </a:xfrm>
          <a:custGeom>
            <a:avLst/>
            <a:gdLst/>
            <a:ahLst/>
            <a:cxnLst/>
            <a:rect l="l" t="t" r="r" b="b"/>
            <a:pathLst>
              <a:path w="10322" h="2156" extrusionOk="0">
                <a:moveTo>
                  <a:pt x="10057" y="0"/>
                </a:moveTo>
                <a:cubicBezTo>
                  <a:pt x="10095" y="113"/>
                  <a:pt x="10095" y="189"/>
                  <a:pt x="10095" y="302"/>
                </a:cubicBezTo>
                <a:cubicBezTo>
                  <a:pt x="10095" y="1021"/>
                  <a:pt x="9755" y="1550"/>
                  <a:pt x="9301" y="1550"/>
                </a:cubicBezTo>
                <a:lnTo>
                  <a:pt x="530" y="1550"/>
                </a:lnTo>
                <a:cubicBezTo>
                  <a:pt x="303" y="1550"/>
                  <a:pt x="114" y="1437"/>
                  <a:pt x="0" y="1248"/>
                </a:cubicBezTo>
                <a:lnTo>
                  <a:pt x="0" y="1248"/>
                </a:lnTo>
                <a:cubicBezTo>
                  <a:pt x="76" y="1739"/>
                  <a:pt x="340" y="2155"/>
                  <a:pt x="719" y="2155"/>
                </a:cubicBezTo>
                <a:lnTo>
                  <a:pt x="9528" y="2155"/>
                </a:lnTo>
                <a:cubicBezTo>
                  <a:pt x="9981" y="2155"/>
                  <a:pt x="10322" y="1588"/>
                  <a:pt x="10322" y="907"/>
                </a:cubicBezTo>
                <a:cubicBezTo>
                  <a:pt x="10322" y="529"/>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11"/>
          <p:cNvSpPr/>
          <p:nvPr/>
        </p:nvSpPr>
        <p:spPr>
          <a:xfrm>
            <a:off x="546317" y="3439640"/>
            <a:ext cx="79378" cy="131930"/>
          </a:xfrm>
          <a:custGeom>
            <a:avLst/>
            <a:gdLst/>
            <a:ahLst/>
            <a:cxnLst/>
            <a:rect l="l" t="t" r="r" b="b"/>
            <a:pathLst>
              <a:path w="2534" h="4046" extrusionOk="0">
                <a:moveTo>
                  <a:pt x="1286" y="0"/>
                </a:moveTo>
                <a:cubicBezTo>
                  <a:pt x="567" y="0"/>
                  <a:pt x="0" y="907"/>
                  <a:pt x="0" y="2042"/>
                </a:cubicBezTo>
                <a:cubicBezTo>
                  <a:pt x="0" y="3138"/>
                  <a:pt x="567" y="4045"/>
                  <a:pt x="1286" y="4045"/>
                </a:cubicBezTo>
                <a:cubicBezTo>
                  <a:pt x="1966" y="4045"/>
                  <a:pt x="2533" y="3138"/>
                  <a:pt x="2533" y="2042"/>
                </a:cubicBezTo>
                <a:cubicBezTo>
                  <a:pt x="2533" y="907"/>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11"/>
          <p:cNvSpPr/>
          <p:nvPr/>
        </p:nvSpPr>
        <p:spPr>
          <a:xfrm>
            <a:off x="281025" y="3465498"/>
            <a:ext cx="324527" cy="81421"/>
          </a:xfrm>
          <a:custGeom>
            <a:avLst/>
            <a:gdLst/>
            <a:ahLst/>
            <a:cxnLst/>
            <a:rect l="l" t="t" r="r" b="b"/>
            <a:pathLst>
              <a:path w="10360" h="2497" extrusionOk="0">
                <a:moveTo>
                  <a:pt x="794" y="1"/>
                </a:moveTo>
                <a:cubicBezTo>
                  <a:pt x="341" y="1"/>
                  <a:pt x="0" y="530"/>
                  <a:pt x="0" y="1249"/>
                </a:cubicBezTo>
                <a:cubicBezTo>
                  <a:pt x="0" y="1929"/>
                  <a:pt x="341" y="2496"/>
                  <a:pt x="794" y="2496"/>
                </a:cubicBezTo>
                <a:lnTo>
                  <a:pt x="9566" y="2496"/>
                </a:lnTo>
                <a:cubicBezTo>
                  <a:pt x="10019" y="2496"/>
                  <a:pt x="10360" y="1929"/>
                  <a:pt x="10360" y="1249"/>
                </a:cubicBezTo>
                <a:cubicBezTo>
                  <a:pt x="10360" y="530"/>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11"/>
          <p:cNvSpPr/>
          <p:nvPr/>
        </p:nvSpPr>
        <p:spPr>
          <a:xfrm>
            <a:off x="304707" y="3546886"/>
            <a:ext cx="32014" cy="33"/>
          </a:xfrm>
          <a:custGeom>
            <a:avLst/>
            <a:gdLst/>
            <a:ahLst/>
            <a:cxnLst/>
            <a:rect l="l" t="t" r="r" b="b"/>
            <a:pathLst>
              <a:path w="1022" h="1" extrusionOk="0">
                <a:moveTo>
                  <a:pt x="1021" y="0"/>
                </a:moveTo>
                <a:lnTo>
                  <a:pt x="38" y="0"/>
                </a:lnTo>
                <a:lnTo>
                  <a:pt x="38" y="0"/>
                </a:lnTo>
                <a:lnTo>
                  <a:pt x="38" y="0"/>
                </a:lnTo>
                <a:lnTo>
                  <a:pt x="1021" y="0"/>
                </a:lnTo>
                <a:lnTo>
                  <a:pt x="102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moveTo>
                  <a:pt x="1" y="0"/>
                </a:moveTo>
                <a:lnTo>
                  <a:pt x="1" y="0"/>
                </a:lnTo>
                <a:lnTo>
                  <a:pt x="1" y="0"/>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11"/>
          <p:cNvSpPr/>
          <p:nvPr/>
        </p:nvSpPr>
        <p:spPr>
          <a:xfrm>
            <a:off x="605521" y="3504953"/>
            <a:ext cx="31" cy="33"/>
          </a:xfrm>
          <a:custGeom>
            <a:avLst/>
            <a:gdLst/>
            <a:ahLst/>
            <a:cxnLst/>
            <a:rect l="l" t="t" r="r" b="b"/>
            <a:pathLst>
              <a:path w="1" h="1" extrusionOk="0">
                <a:moveTo>
                  <a:pt x="1" y="1"/>
                </a:moveTo>
                <a:lnTo>
                  <a:pt x="1" y="1"/>
                </a:lnTo>
                <a:lnTo>
                  <a:pt x="1" y="1"/>
                </a:lnTo>
                <a:close/>
                <a:moveTo>
                  <a:pt x="1" y="1"/>
                </a:moveTo>
                <a:lnTo>
                  <a:pt x="1" y="1"/>
                </a:lnTo>
                <a:lnTo>
                  <a:pt x="1" y="1"/>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11"/>
          <p:cNvSpPr/>
          <p:nvPr/>
        </p:nvSpPr>
        <p:spPr>
          <a:xfrm>
            <a:off x="282216" y="3475378"/>
            <a:ext cx="323337" cy="71541"/>
          </a:xfrm>
          <a:custGeom>
            <a:avLst/>
            <a:gdLst/>
            <a:ahLst/>
            <a:cxnLst/>
            <a:rect l="l" t="t" r="r" b="b"/>
            <a:pathLst>
              <a:path w="10322" h="2194" extrusionOk="0">
                <a:moveTo>
                  <a:pt x="10057" y="0"/>
                </a:moveTo>
                <a:lnTo>
                  <a:pt x="10057" y="0"/>
                </a:ln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6"/>
                </a:cubicBezTo>
                <a:lnTo>
                  <a:pt x="10322" y="908"/>
                </a:lnTo>
                <a:cubicBezTo>
                  <a:pt x="10322" y="568"/>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11"/>
          <p:cNvSpPr/>
          <p:nvPr/>
        </p:nvSpPr>
        <p:spPr>
          <a:xfrm>
            <a:off x="546317" y="3795909"/>
            <a:ext cx="79378" cy="133169"/>
          </a:xfrm>
          <a:custGeom>
            <a:avLst/>
            <a:gdLst/>
            <a:ahLst/>
            <a:cxnLst/>
            <a:rect l="l" t="t" r="r" b="b"/>
            <a:pathLst>
              <a:path w="2534" h="4084" extrusionOk="0">
                <a:moveTo>
                  <a:pt x="1286" y="0"/>
                </a:moveTo>
                <a:cubicBezTo>
                  <a:pt x="567" y="0"/>
                  <a:pt x="0" y="908"/>
                  <a:pt x="0" y="2042"/>
                </a:cubicBezTo>
                <a:cubicBezTo>
                  <a:pt x="0" y="3176"/>
                  <a:pt x="567" y="4084"/>
                  <a:pt x="1286" y="4084"/>
                </a:cubicBezTo>
                <a:cubicBezTo>
                  <a:pt x="1966" y="4084"/>
                  <a:pt x="2533" y="3176"/>
                  <a:pt x="2533" y="2042"/>
                </a:cubicBezTo>
                <a:cubicBezTo>
                  <a:pt x="2533" y="908"/>
                  <a:pt x="1966" y="0"/>
                  <a:pt x="1286" y="0"/>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11"/>
          <p:cNvSpPr/>
          <p:nvPr/>
        </p:nvSpPr>
        <p:spPr>
          <a:xfrm>
            <a:off x="281025" y="3821800"/>
            <a:ext cx="324527" cy="81388"/>
          </a:xfrm>
          <a:custGeom>
            <a:avLst/>
            <a:gdLst/>
            <a:ahLst/>
            <a:cxnLst/>
            <a:rect l="l" t="t" r="r" b="b"/>
            <a:pathLst>
              <a:path w="10360" h="2496" extrusionOk="0">
                <a:moveTo>
                  <a:pt x="794" y="0"/>
                </a:moveTo>
                <a:cubicBezTo>
                  <a:pt x="341" y="0"/>
                  <a:pt x="0" y="567"/>
                  <a:pt x="0" y="1248"/>
                </a:cubicBezTo>
                <a:cubicBezTo>
                  <a:pt x="0" y="1929"/>
                  <a:pt x="341" y="2496"/>
                  <a:pt x="794" y="2496"/>
                </a:cubicBezTo>
                <a:lnTo>
                  <a:pt x="9566" y="2496"/>
                </a:lnTo>
                <a:cubicBezTo>
                  <a:pt x="10019" y="2496"/>
                  <a:pt x="10360" y="1929"/>
                  <a:pt x="10360" y="1248"/>
                </a:cubicBezTo>
                <a:cubicBezTo>
                  <a:pt x="10360" y="567"/>
                  <a:pt x="10019" y="0"/>
                  <a:pt x="95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11"/>
          <p:cNvSpPr/>
          <p:nvPr/>
        </p:nvSpPr>
        <p:spPr>
          <a:xfrm>
            <a:off x="304707" y="3903155"/>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cubicBezTo>
                  <a:pt x="1" y="1"/>
                  <a:pt x="1" y="1"/>
                  <a:pt x="1" y="1"/>
                </a:cubicBezTo>
                <a:cubicBezTo>
                  <a:pt x="1" y="1"/>
                  <a:pt x="1" y="1"/>
                  <a:pt x="1" y="1"/>
                </a:cubicBez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11"/>
          <p:cNvSpPr/>
          <p:nvPr/>
        </p:nvSpPr>
        <p:spPr>
          <a:xfrm>
            <a:off x="605521" y="3862494"/>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11"/>
          <p:cNvSpPr/>
          <p:nvPr/>
        </p:nvSpPr>
        <p:spPr>
          <a:xfrm>
            <a:off x="282216" y="3832886"/>
            <a:ext cx="323337" cy="70302"/>
          </a:xfrm>
          <a:custGeom>
            <a:avLst/>
            <a:gdLst/>
            <a:ahLst/>
            <a:cxnLst/>
            <a:rect l="l" t="t" r="r" b="b"/>
            <a:pathLst>
              <a:path w="10322" h="2156" extrusionOk="0">
                <a:moveTo>
                  <a:pt x="10057" y="1"/>
                </a:moveTo>
                <a:lnTo>
                  <a:pt x="10057" y="1"/>
                </a:lnTo>
                <a:cubicBezTo>
                  <a:pt x="10095" y="76"/>
                  <a:pt x="10095" y="190"/>
                  <a:pt x="10095" y="303"/>
                </a:cubicBezTo>
                <a:cubicBezTo>
                  <a:pt x="10095" y="984"/>
                  <a:pt x="9755" y="1551"/>
                  <a:pt x="9301" y="1551"/>
                </a:cubicBezTo>
                <a:lnTo>
                  <a:pt x="530" y="1551"/>
                </a:lnTo>
                <a:cubicBezTo>
                  <a:pt x="303" y="1551"/>
                  <a:pt x="114" y="1437"/>
                  <a:pt x="0" y="1210"/>
                </a:cubicBezTo>
                <a:lnTo>
                  <a:pt x="0" y="1210"/>
                </a:lnTo>
                <a:cubicBezTo>
                  <a:pt x="76" y="1740"/>
                  <a:pt x="340" y="2118"/>
                  <a:pt x="719" y="2156"/>
                </a:cubicBezTo>
                <a:lnTo>
                  <a:pt x="9528" y="2156"/>
                </a:lnTo>
                <a:cubicBezTo>
                  <a:pt x="9981" y="2156"/>
                  <a:pt x="10322" y="1589"/>
                  <a:pt x="10322" y="908"/>
                </a:cubicBezTo>
                <a:cubicBezTo>
                  <a:pt x="10322" y="530"/>
                  <a:pt x="10208" y="227"/>
                  <a:pt x="10057" y="1"/>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11"/>
          <p:cNvSpPr/>
          <p:nvPr/>
        </p:nvSpPr>
        <p:spPr>
          <a:xfrm>
            <a:off x="546317" y="4153418"/>
            <a:ext cx="79378" cy="131963"/>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11"/>
          <p:cNvSpPr/>
          <p:nvPr/>
        </p:nvSpPr>
        <p:spPr>
          <a:xfrm>
            <a:off x="281025" y="4178069"/>
            <a:ext cx="324527" cy="82627"/>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11"/>
          <p:cNvSpPr/>
          <p:nvPr/>
        </p:nvSpPr>
        <p:spPr>
          <a:xfrm>
            <a:off x="304707" y="4260664"/>
            <a:ext cx="32014" cy="33"/>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11"/>
          <p:cNvSpPr/>
          <p:nvPr/>
        </p:nvSpPr>
        <p:spPr>
          <a:xfrm>
            <a:off x="605521" y="4218763"/>
            <a:ext cx="31" cy="33"/>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11"/>
          <p:cNvSpPr/>
          <p:nvPr/>
        </p:nvSpPr>
        <p:spPr>
          <a:xfrm>
            <a:off x="282216" y="4189188"/>
            <a:ext cx="323337" cy="71508"/>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11"/>
          <p:cNvSpPr/>
          <p:nvPr/>
        </p:nvSpPr>
        <p:spPr>
          <a:xfrm>
            <a:off x="282216" y="977708"/>
            <a:ext cx="323337" cy="71541"/>
          </a:xfrm>
          <a:custGeom>
            <a:avLst/>
            <a:gdLst/>
            <a:ahLst/>
            <a:cxnLst/>
            <a:rect l="l" t="t" r="r" b="b"/>
            <a:pathLst>
              <a:path w="10322" h="2194" extrusionOk="0">
                <a:moveTo>
                  <a:pt x="10057" y="0"/>
                </a:moveTo>
                <a:cubicBezTo>
                  <a:pt x="10095" y="114"/>
                  <a:pt x="10095" y="227"/>
                  <a:pt x="10095" y="341"/>
                </a:cubicBezTo>
                <a:cubicBezTo>
                  <a:pt x="10095" y="1021"/>
                  <a:pt x="9755" y="1588"/>
                  <a:pt x="9301" y="1588"/>
                </a:cubicBezTo>
                <a:lnTo>
                  <a:pt x="530" y="1588"/>
                </a:lnTo>
                <a:cubicBezTo>
                  <a:pt x="303" y="1588"/>
                  <a:pt x="114" y="1437"/>
                  <a:pt x="0" y="1248"/>
                </a:cubicBezTo>
                <a:lnTo>
                  <a:pt x="0" y="1248"/>
                </a:lnTo>
                <a:cubicBezTo>
                  <a:pt x="76" y="1777"/>
                  <a:pt x="340" y="2155"/>
                  <a:pt x="719" y="2193"/>
                </a:cubicBezTo>
                <a:lnTo>
                  <a:pt x="9528" y="2193"/>
                </a:lnTo>
                <a:cubicBezTo>
                  <a:pt x="9981" y="2193"/>
                  <a:pt x="10322" y="1626"/>
                  <a:pt x="10322" y="945"/>
                </a:cubicBezTo>
                <a:lnTo>
                  <a:pt x="10322" y="908"/>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2" name="Google Shape;972;p11"/>
          <p:cNvGrpSpPr/>
          <p:nvPr/>
        </p:nvGrpSpPr>
        <p:grpSpPr>
          <a:xfrm>
            <a:off x="1003800" y="852725"/>
            <a:ext cx="444275" cy="398525"/>
            <a:chOff x="2495125" y="2142250"/>
            <a:chExt cx="444275" cy="398525"/>
          </a:xfrm>
        </p:grpSpPr>
        <p:sp>
          <p:nvSpPr>
            <p:cNvPr id="973" name="Google Shape;973;p11"/>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11"/>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5" name="Google Shape;975;p11"/>
          <p:cNvSpPr/>
          <p:nvPr/>
        </p:nvSpPr>
        <p:spPr>
          <a:xfrm>
            <a:off x="1023475" y="1457775"/>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6" name="Google Shape;976;p11"/>
          <p:cNvGrpSpPr/>
          <p:nvPr/>
        </p:nvGrpSpPr>
        <p:grpSpPr>
          <a:xfrm>
            <a:off x="1788675" y="653175"/>
            <a:ext cx="166675" cy="168575"/>
            <a:chOff x="4954425" y="2036375"/>
            <a:chExt cx="166675" cy="168575"/>
          </a:xfrm>
        </p:grpSpPr>
        <p:sp>
          <p:nvSpPr>
            <p:cNvPr id="977" name="Google Shape;977;p11"/>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11"/>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9" name="Google Shape;979;p11"/>
          <p:cNvGrpSpPr/>
          <p:nvPr/>
        </p:nvGrpSpPr>
        <p:grpSpPr>
          <a:xfrm>
            <a:off x="7879575" y="4260688"/>
            <a:ext cx="166675" cy="168575"/>
            <a:chOff x="4954425" y="2036375"/>
            <a:chExt cx="166675" cy="168575"/>
          </a:xfrm>
        </p:grpSpPr>
        <p:sp>
          <p:nvSpPr>
            <p:cNvPr id="980" name="Google Shape;980;p11"/>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11"/>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2" name="Google Shape;982;p11"/>
          <p:cNvSpPr/>
          <p:nvPr/>
        </p:nvSpPr>
        <p:spPr>
          <a:xfrm>
            <a:off x="7879575" y="4570763"/>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11"/>
          <p:cNvSpPr/>
          <p:nvPr/>
        </p:nvSpPr>
        <p:spPr>
          <a:xfrm rot="4238894">
            <a:off x="287196" y="4383386"/>
            <a:ext cx="794710" cy="686759"/>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98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98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6225" y="441350"/>
            <a:ext cx="7691400" cy="572700"/>
          </a:xfrm>
          <a:prstGeom prst="rect">
            <a:avLst/>
          </a:prstGeom>
          <a:noFill/>
          <a:ln>
            <a:noFill/>
          </a:ln>
        </p:spPr>
        <p:txBody>
          <a:bodyPr spcFirstLastPara="1" wrap="square" lIns="91425" tIns="91425" rIns="91425" bIns="91425" anchor="t" anchorCtr="0">
            <a:noAutofit/>
          </a:bodyPr>
          <a:lstStyle>
            <a:lvl1pPr lvl="0" algn="ctr">
              <a:lnSpc>
                <a:spcPct val="80000"/>
              </a:lnSpc>
              <a:spcBef>
                <a:spcPts val="0"/>
              </a:spcBef>
              <a:spcAft>
                <a:spcPts val="0"/>
              </a:spcAft>
              <a:buClr>
                <a:schemeClr val="accent6"/>
              </a:buClr>
              <a:buSzPts val="2800"/>
              <a:buFont typeface="Jua"/>
              <a:buNone/>
              <a:defRPr sz="2800" b="1">
                <a:solidFill>
                  <a:schemeClr val="accent6"/>
                </a:solidFill>
                <a:latin typeface="Jua"/>
                <a:ea typeface="Jua"/>
                <a:cs typeface="Jua"/>
                <a:sym typeface="Jua"/>
              </a:defRPr>
            </a:lvl1pPr>
            <a:lvl2pPr lvl="1" algn="ctr">
              <a:lnSpc>
                <a:spcPct val="80000"/>
              </a:lnSpc>
              <a:spcBef>
                <a:spcPts val="0"/>
              </a:spcBef>
              <a:spcAft>
                <a:spcPts val="0"/>
              </a:spcAft>
              <a:buClr>
                <a:schemeClr val="accent6"/>
              </a:buClr>
              <a:buSzPts val="2800"/>
              <a:buFont typeface="Jua"/>
              <a:buNone/>
              <a:defRPr sz="2800" b="1">
                <a:solidFill>
                  <a:schemeClr val="accent6"/>
                </a:solidFill>
                <a:latin typeface="Jua"/>
                <a:ea typeface="Jua"/>
                <a:cs typeface="Jua"/>
                <a:sym typeface="Jua"/>
              </a:defRPr>
            </a:lvl2pPr>
            <a:lvl3pPr lvl="2" algn="ctr">
              <a:lnSpc>
                <a:spcPct val="80000"/>
              </a:lnSpc>
              <a:spcBef>
                <a:spcPts val="0"/>
              </a:spcBef>
              <a:spcAft>
                <a:spcPts val="0"/>
              </a:spcAft>
              <a:buClr>
                <a:schemeClr val="accent6"/>
              </a:buClr>
              <a:buSzPts val="2800"/>
              <a:buFont typeface="Jua"/>
              <a:buNone/>
              <a:defRPr sz="2800" b="1">
                <a:solidFill>
                  <a:schemeClr val="accent6"/>
                </a:solidFill>
                <a:latin typeface="Jua"/>
                <a:ea typeface="Jua"/>
                <a:cs typeface="Jua"/>
                <a:sym typeface="Jua"/>
              </a:defRPr>
            </a:lvl3pPr>
            <a:lvl4pPr lvl="3" algn="ctr">
              <a:lnSpc>
                <a:spcPct val="80000"/>
              </a:lnSpc>
              <a:spcBef>
                <a:spcPts val="0"/>
              </a:spcBef>
              <a:spcAft>
                <a:spcPts val="0"/>
              </a:spcAft>
              <a:buClr>
                <a:schemeClr val="accent6"/>
              </a:buClr>
              <a:buSzPts val="2800"/>
              <a:buFont typeface="Jua"/>
              <a:buNone/>
              <a:defRPr sz="2800" b="1">
                <a:solidFill>
                  <a:schemeClr val="accent6"/>
                </a:solidFill>
                <a:latin typeface="Jua"/>
                <a:ea typeface="Jua"/>
                <a:cs typeface="Jua"/>
                <a:sym typeface="Jua"/>
              </a:defRPr>
            </a:lvl4pPr>
            <a:lvl5pPr lvl="4" algn="ctr">
              <a:lnSpc>
                <a:spcPct val="80000"/>
              </a:lnSpc>
              <a:spcBef>
                <a:spcPts val="0"/>
              </a:spcBef>
              <a:spcAft>
                <a:spcPts val="0"/>
              </a:spcAft>
              <a:buClr>
                <a:schemeClr val="accent6"/>
              </a:buClr>
              <a:buSzPts val="2800"/>
              <a:buFont typeface="Jua"/>
              <a:buNone/>
              <a:defRPr sz="2800" b="1">
                <a:solidFill>
                  <a:schemeClr val="accent6"/>
                </a:solidFill>
                <a:latin typeface="Jua"/>
                <a:ea typeface="Jua"/>
                <a:cs typeface="Jua"/>
                <a:sym typeface="Jua"/>
              </a:defRPr>
            </a:lvl5pPr>
            <a:lvl6pPr lvl="5" algn="ctr">
              <a:lnSpc>
                <a:spcPct val="80000"/>
              </a:lnSpc>
              <a:spcBef>
                <a:spcPts val="0"/>
              </a:spcBef>
              <a:spcAft>
                <a:spcPts val="0"/>
              </a:spcAft>
              <a:buClr>
                <a:schemeClr val="accent6"/>
              </a:buClr>
              <a:buSzPts val="2800"/>
              <a:buFont typeface="Jua"/>
              <a:buNone/>
              <a:defRPr sz="2800" b="1">
                <a:solidFill>
                  <a:schemeClr val="accent6"/>
                </a:solidFill>
                <a:latin typeface="Jua"/>
                <a:ea typeface="Jua"/>
                <a:cs typeface="Jua"/>
                <a:sym typeface="Jua"/>
              </a:defRPr>
            </a:lvl6pPr>
            <a:lvl7pPr lvl="6" algn="ctr">
              <a:lnSpc>
                <a:spcPct val="80000"/>
              </a:lnSpc>
              <a:spcBef>
                <a:spcPts val="0"/>
              </a:spcBef>
              <a:spcAft>
                <a:spcPts val="0"/>
              </a:spcAft>
              <a:buClr>
                <a:schemeClr val="accent6"/>
              </a:buClr>
              <a:buSzPts val="2800"/>
              <a:buFont typeface="Jua"/>
              <a:buNone/>
              <a:defRPr sz="2800" b="1">
                <a:solidFill>
                  <a:schemeClr val="accent6"/>
                </a:solidFill>
                <a:latin typeface="Jua"/>
                <a:ea typeface="Jua"/>
                <a:cs typeface="Jua"/>
                <a:sym typeface="Jua"/>
              </a:defRPr>
            </a:lvl7pPr>
            <a:lvl8pPr lvl="7" algn="ctr">
              <a:lnSpc>
                <a:spcPct val="80000"/>
              </a:lnSpc>
              <a:spcBef>
                <a:spcPts val="0"/>
              </a:spcBef>
              <a:spcAft>
                <a:spcPts val="0"/>
              </a:spcAft>
              <a:buClr>
                <a:schemeClr val="accent6"/>
              </a:buClr>
              <a:buSzPts val="2800"/>
              <a:buFont typeface="Jua"/>
              <a:buNone/>
              <a:defRPr sz="2800" b="1">
                <a:solidFill>
                  <a:schemeClr val="accent6"/>
                </a:solidFill>
                <a:latin typeface="Jua"/>
                <a:ea typeface="Jua"/>
                <a:cs typeface="Jua"/>
                <a:sym typeface="Jua"/>
              </a:defRPr>
            </a:lvl8pPr>
            <a:lvl9pPr lvl="8" algn="ctr">
              <a:lnSpc>
                <a:spcPct val="80000"/>
              </a:lnSpc>
              <a:spcBef>
                <a:spcPts val="0"/>
              </a:spcBef>
              <a:spcAft>
                <a:spcPts val="0"/>
              </a:spcAft>
              <a:buClr>
                <a:schemeClr val="accent6"/>
              </a:buClr>
              <a:buSzPts val="2800"/>
              <a:buFont typeface="Jua"/>
              <a:buNone/>
              <a:defRPr sz="2800" b="1">
                <a:solidFill>
                  <a:schemeClr val="accent6"/>
                </a:solidFill>
                <a:latin typeface="Jua"/>
                <a:ea typeface="Jua"/>
                <a:cs typeface="Jua"/>
                <a:sym typeface="Jua"/>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Autofit/>
          </a:bodyPr>
          <a:lstStyle>
            <a:lvl1pPr marL="457200" lvl="0" indent="-330200">
              <a:lnSpc>
                <a:spcPct val="100000"/>
              </a:lnSpc>
              <a:spcBef>
                <a:spcPts val="0"/>
              </a:spcBef>
              <a:spcAft>
                <a:spcPts val="0"/>
              </a:spcAft>
              <a:buClr>
                <a:srgbClr val="174A80"/>
              </a:buClr>
              <a:buSzPts val="1600"/>
              <a:buFont typeface="Quicksand Medium"/>
              <a:buChar char="●"/>
              <a:defRPr sz="1600">
                <a:solidFill>
                  <a:srgbClr val="174A80"/>
                </a:solidFill>
                <a:latin typeface="Quicksand Medium"/>
                <a:ea typeface="Quicksand Medium"/>
                <a:cs typeface="Quicksand Medium"/>
                <a:sym typeface="Quicksand Medium"/>
              </a:defRPr>
            </a:lvl1pPr>
            <a:lvl2pPr marL="914400" lvl="1" indent="-330200">
              <a:lnSpc>
                <a:spcPct val="100000"/>
              </a:lnSpc>
              <a:spcBef>
                <a:spcPts val="0"/>
              </a:spcBef>
              <a:spcAft>
                <a:spcPts val="0"/>
              </a:spcAft>
              <a:buClr>
                <a:srgbClr val="174A80"/>
              </a:buClr>
              <a:buSzPts val="1600"/>
              <a:buFont typeface="Quicksand Medium"/>
              <a:buChar char="○"/>
              <a:defRPr sz="1600">
                <a:solidFill>
                  <a:srgbClr val="174A80"/>
                </a:solidFill>
                <a:latin typeface="Quicksand Medium"/>
                <a:ea typeface="Quicksand Medium"/>
                <a:cs typeface="Quicksand Medium"/>
                <a:sym typeface="Quicksand Medium"/>
              </a:defRPr>
            </a:lvl2pPr>
            <a:lvl3pPr marL="1371600" lvl="2" indent="-330200">
              <a:lnSpc>
                <a:spcPct val="100000"/>
              </a:lnSpc>
              <a:spcBef>
                <a:spcPts val="0"/>
              </a:spcBef>
              <a:spcAft>
                <a:spcPts val="0"/>
              </a:spcAft>
              <a:buClr>
                <a:srgbClr val="174A80"/>
              </a:buClr>
              <a:buSzPts val="1600"/>
              <a:buFont typeface="Quicksand Medium"/>
              <a:buChar char="■"/>
              <a:defRPr sz="1600">
                <a:solidFill>
                  <a:srgbClr val="174A80"/>
                </a:solidFill>
                <a:latin typeface="Quicksand Medium"/>
                <a:ea typeface="Quicksand Medium"/>
                <a:cs typeface="Quicksand Medium"/>
                <a:sym typeface="Quicksand Medium"/>
              </a:defRPr>
            </a:lvl3pPr>
            <a:lvl4pPr marL="1828800" lvl="3" indent="-330200">
              <a:lnSpc>
                <a:spcPct val="100000"/>
              </a:lnSpc>
              <a:spcBef>
                <a:spcPts val="0"/>
              </a:spcBef>
              <a:spcAft>
                <a:spcPts val="0"/>
              </a:spcAft>
              <a:buClr>
                <a:srgbClr val="174A80"/>
              </a:buClr>
              <a:buSzPts val="1600"/>
              <a:buFont typeface="Quicksand Medium"/>
              <a:buChar char="●"/>
              <a:defRPr sz="1600">
                <a:solidFill>
                  <a:srgbClr val="174A80"/>
                </a:solidFill>
                <a:latin typeface="Quicksand Medium"/>
                <a:ea typeface="Quicksand Medium"/>
                <a:cs typeface="Quicksand Medium"/>
                <a:sym typeface="Quicksand Medium"/>
              </a:defRPr>
            </a:lvl4pPr>
            <a:lvl5pPr marL="2286000" lvl="4" indent="-330200">
              <a:lnSpc>
                <a:spcPct val="100000"/>
              </a:lnSpc>
              <a:spcBef>
                <a:spcPts val="0"/>
              </a:spcBef>
              <a:spcAft>
                <a:spcPts val="0"/>
              </a:spcAft>
              <a:buClr>
                <a:srgbClr val="174A80"/>
              </a:buClr>
              <a:buSzPts val="1600"/>
              <a:buFont typeface="Quicksand Medium"/>
              <a:buChar char="○"/>
              <a:defRPr sz="1600">
                <a:solidFill>
                  <a:srgbClr val="174A80"/>
                </a:solidFill>
                <a:latin typeface="Quicksand Medium"/>
                <a:ea typeface="Quicksand Medium"/>
                <a:cs typeface="Quicksand Medium"/>
                <a:sym typeface="Quicksand Medium"/>
              </a:defRPr>
            </a:lvl5pPr>
            <a:lvl6pPr marL="2743200" lvl="5" indent="-330200">
              <a:lnSpc>
                <a:spcPct val="100000"/>
              </a:lnSpc>
              <a:spcBef>
                <a:spcPts val="0"/>
              </a:spcBef>
              <a:spcAft>
                <a:spcPts val="0"/>
              </a:spcAft>
              <a:buClr>
                <a:srgbClr val="174A80"/>
              </a:buClr>
              <a:buSzPts val="1600"/>
              <a:buFont typeface="Quicksand Medium"/>
              <a:buChar char="■"/>
              <a:defRPr sz="1600">
                <a:solidFill>
                  <a:srgbClr val="174A80"/>
                </a:solidFill>
                <a:latin typeface="Quicksand Medium"/>
                <a:ea typeface="Quicksand Medium"/>
                <a:cs typeface="Quicksand Medium"/>
                <a:sym typeface="Quicksand Medium"/>
              </a:defRPr>
            </a:lvl6pPr>
            <a:lvl7pPr marL="3200400" lvl="6" indent="-330200">
              <a:lnSpc>
                <a:spcPct val="100000"/>
              </a:lnSpc>
              <a:spcBef>
                <a:spcPts val="0"/>
              </a:spcBef>
              <a:spcAft>
                <a:spcPts val="0"/>
              </a:spcAft>
              <a:buClr>
                <a:srgbClr val="174A80"/>
              </a:buClr>
              <a:buSzPts val="1600"/>
              <a:buFont typeface="Quicksand Medium"/>
              <a:buChar char="●"/>
              <a:defRPr sz="1600">
                <a:solidFill>
                  <a:srgbClr val="174A80"/>
                </a:solidFill>
                <a:latin typeface="Quicksand Medium"/>
                <a:ea typeface="Quicksand Medium"/>
                <a:cs typeface="Quicksand Medium"/>
                <a:sym typeface="Quicksand Medium"/>
              </a:defRPr>
            </a:lvl7pPr>
            <a:lvl8pPr marL="3657600" lvl="7" indent="-330200">
              <a:lnSpc>
                <a:spcPct val="100000"/>
              </a:lnSpc>
              <a:spcBef>
                <a:spcPts val="0"/>
              </a:spcBef>
              <a:spcAft>
                <a:spcPts val="0"/>
              </a:spcAft>
              <a:buClr>
                <a:srgbClr val="174A80"/>
              </a:buClr>
              <a:buSzPts val="1600"/>
              <a:buFont typeface="Quicksand Medium"/>
              <a:buChar char="○"/>
              <a:defRPr sz="1600">
                <a:solidFill>
                  <a:srgbClr val="174A80"/>
                </a:solidFill>
                <a:latin typeface="Quicksand Medium"/>
                <a:ea typeface="Quicksand Medium"/>
                <a:cs typeface="Quicksand Medium"/>
                <a:sym typeface="Quicksand Medium"/>
              </a:defRPr>
            </a:lvl8pPr>
            <a:lvl9pPr marL="4114800" lvl="8" indent="-330200">
              <a:lnSpc>
                <a:spcPct val="100000"/>
              </a:lnSpc>
              <a:spcBef>
                <a:spcPts val="0"/>
              </a:spcBef>
              <a:spcAft>
                <a:spcPts val="0"/>
              </a:spcAft>
              <a:buClr>
                <a:srgbClr val="174A80"/>
              </a:buClr>
              <a:buSzPts val="1600"/>
              <a:buFont typeface="Quicksand Medium"/>
              <a:buChar char="■"/>
              <a:defRPr sz="1600">
                <a:solidFill>
                  <a:srgbClr val="174A80"/>
                </a:solidFill>
                <a:latin typeface="Quicksand Medium"/>
                <a:ea typeface="Quicksand Medium"/>
                <a:cs typeface="Quicksand Medium"/>
                <a:sym typeface="Quicksand Medium"/>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0E2A47"/>
        </a:solidFill>
        <a:effectLst/>
      </p:bgPr>
    </p:bg>
    <p:spTree>
      <p:nvGrpSpPr>
        <p:cNvPr id="1" name="Shape 985"/>
        <p:cNvGrpSpPr/>
        <p:nvPr/>
      </p:nvGrpSpPr>
      <p:grpSpPr>
        <a:xfrm>
          <a:off x="0" y="0"/>
          <a:ext cx="0" cy="0"/>
          <a:chOff x="0" y="0"/>
          <a:chExt cx="0" cy="0"/>
        </a:xfrm>
      </p:grpSpPr>
      <p:sp>
        <p:nvSpPr>
          <p:cNvPr id="986" name="Google Shape;986;p13"/>
          <p:cNvSpPr txBox="1">
            <a:spLocks noGrp="1"/>
          </p:cNvSpPr>
          <p:nvPr>
            <p:ph type="title"/>
          </p:nvPr>
        </p:nvSpPr>
        <p:spPr>
          <a:xfrm>
            <a:off x="1068100" y="933450"/>
            <a:ext cx="7047300" cy="482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987" name="Google Shape;987;p13"/>
          <p:cNvSpPr txBox="1">
            <a:spLocks noGrp="1"/>
          </p:cNvSpPr>
          <p:nvPr>
            <p:ph type="body" idx="1"/>
          </p:nvPr>
        </p:nvSpPr>
        <p:spPr>
          <a:xfrm>
            <a:off x="1068100" y="1695450"/>
            <a:ext cx="7047300" cy="2502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slidesgo.com/theme/nature-activities-binder"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docs.google.com/spreadsheets/d/1jXGNazz9fVcJH6XUsMGy7C9QWm2yTyKVd0YZoJ9e5So/copy"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hyperlink" Target="https://slidesgo.com/slidesgo-school/presentation-tips/how-to-modify-a-graph-in-our-templates?utm_source=slidesgo_template&amp;utm_medium=referral-link&amp;utm_campaign=how-to-modify-a-graph-in-our-templates&amp;utm_term=slidesgo-school&amp;utm_content=how-to-modify-a-graph-in-our-templates" TargetMode="Externa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hyperlink" Target="http://bit.ly/2PfT4lq" TargetMode="External"/><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hyperlink" Target="http://bit.ly/30B07Gq" TargetMode="External"/><Relationship Id="rId5" Type="http://schemas.openxmlformats.org/officeDocument/2006/relationships/hyperlink" Target="http://bit.ly/33VAFh3" TargetMode="External"/><Relationship Id="rId4" Type="http://schemas.openxmlformats.org/officeDocument/2006/relationships/hyperlink" Target="https://bit.ly/2AB5gGa"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bit.ly/2PfT4lq" TargetMode="External"/><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hyperlink" Target="http://bit.ly/30B07Gq" TargetMode="External"/><Relationship Id="rId4" Type="http://schemas.openxmlformats.org/officeDocument/2006/relationships/hyperlink" Target="http://bit.ly/33VAFh3"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bit.ly/2ZjL1pd" TargetMode="External"/><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hyperlink" Target="http://bit.ly/30B07G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92"/>
        <p:cNvGrpSpPr/>
        <p:nvPr/>
      </p:nvGrpSpPr>
      <p:grpSpPr>
        <a:xfrm>
          <a:off x="0" y="0"/>
          <a:ext cx="0" cy="0"/>
          <a:chOff x="0" y="0"/>
          <a:chExt cx="0" cy="0"/>
        </a:xfrm>
      </p:grpSpPr>
      <p:sp>
        <p:nvSpPr>
          <p:cNvPr id="993" name="Google Shape;993;p15"/>
          <p:cNvSpPr txBox="1">
            <a:spLocks noGrp="1"/>
          </p:cNvSpPr>
          <p:nvPr>
            <p:ph type="ctrTitle"/>
          </p:nvPr>
        </p:nvSpPr>
        <p:spPr>
          <a:xfrm>
            <a:off x="967700" y="1357900"/>
            <a:ext cx="7208700" cy="1809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Actividades naturales</a:t>
            </a:r>
            <a:br>
              <a:rPr lang="en" dirty="0"/>
            </a:br>
            <a:r>
              <a:rPr lang="en" dirty="0"/>
              <a:t>Infografía</a:t>
            </a:r>
            <a:endParaRPr dirty="0"/>
          </a:p>
        </p:txBody>
      </p:sp>
      <p:sp>
        <p:nvSpPr>
          <p:cNvPr id="994" name="Google Shape;994;p15"/>
          <p:cNvSpPr txBox="1">
            <a:spLocks noGrp="1"/>
          </p:cNvSpPr>
          <p:nvPr>
            <p:ph type="subTitle" idx="1"/>
          </p:nvPr>
        </p:nvSpPr>
        <p:spPr>
          <a:xfrm>
            <a:off x="1138675" y="3058975"/>
            <a:ext cx="6866700" cy="59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Here is where your presentation begins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8"/>
        <p:cNvGrpSpPr/>
        <p:nvPr/>
      </p:nvGrpSpPr>
      <p:grpSpPr>
        <a:xfrm>
          <a:off x="0" y="0"/>
          <a:ext cx="0" cy="0"/>
          <a:chOff x="0" y="0"/>
          <a:chExt cx="0" cy="0"/>
        </a:xfrm>
      </p:grpSpPr>
      <p:sp>
        <p:nvSpPr>
          <p:cNvPr id="999" name="Google Shape;999;p16"/>
          <p:cNvSpPr txBox="1">
            <a:spLocks noGrp="1"/>
          </p:cNvSpPr>
          <p:nvPr>
            <p:ph type="title"/>
          </p:nvPr>
        </p:nvSpPr>
        <p:spPr>
          <a:xfrm>
            <a:off x="726225" y="441350"/>
            <a:ext cx="7691400" cy="864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About nature activities </a:t>
            </a:r>
            <a:endParaRPr/>
          </a:p>
          <a:p>
            <a:pPr marL="0" lvl="0" indent="0" algn="ctr" rtl="0">
              <a:spcBef>
                <a:spcPts val="0"/>
              </a:spcBef>
              <a:spcAft>
                <a:spcPts val="0"/>
              </a:spcAft>
              <a:buNone/>
            </a:pPr>
            <a:r>
              <a:rPr lang="en"/>
              <a:t>binder infographics</a:t>
            </a:r>
            <a:endParaRPr/>
          </a:p>
        </p:txBody>
      </p:sp>
      <p:sp>
        <p:nvSpPr>
          <p:cNvPr id="1000" name="Google Shape;1000;p16"/>
          <p:cNvSpPr txBox="1">
            <a:spLocks noGrp="1"/>
          </p:cNvSpPr>
          <p:nvPr>
            <p:ph type="subTitle" idx="1"/>
          </p:nvPr>
        </p:nvSpPr>
        <p:spPr>
          <a:xfrm>
            <a:off x="1016300" y="1699575"/>
            <a:ext cx="6693300" cy="2098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This template contains an assortment of complementary infographic resources for the </a:t>
            </a:r>
            <a:r>
              <a:rPr lang="en" b="1" u="sng">
                <a:solidFill>
                  <a:schemeClr val="hlink"/>
                </a:solidFill>
                <a:latin typeface="Quicksand"/>
                <a:ea typeface="Quicksand"/>
                <a:cs typeface="Quicksand"/>
                <a:sym typeface="Quicksand"/>
                <a:hlinkClick r:id="rId3"/>
              </a:rPr>
              <a:t>Nature Activities Binder</a:t>
            </a:r>
            <a:r>
              <a:rPr lang="en">
                <a:solidFill>
                  <a:schemeClr val="dk1"/>
                </a:solidFill>
              </a:rPr>
              <a:t> presentation.</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These infographics are adapted to the style of the aforementioned presentation, so you can insert them easily and have them completely integrated at once. You just need to do the following: </a:t>
            </a:r>
            <a:endParaRPr>
              <a:solidFill>
                <a:schemeClr val="dk1"/>
              </a:solidFill>
            </a:endParaRPr>
          </a:p>
          <a:p>
            <a:pPr marL="457200" lvl="0" indent="-304800" algn="l" rtl="0">
              <a:spcBef>
                <a:spcPts val="0"/>
              </a:spcBef>
              <a:spcAft>
                <a:spcPts val="0"/>
              </a:spcAft>
              <a:buClr>
                <a:schemeClr val="dk1"/>
              </a:buClr>
              <a:buSzPts val="1200"/>
              <a:buFont typeface="Quicksand Medium"/>
              <a:buChar char="●"/>
            </a:pPr>
            <a:r>
              <a:rPr lang="en">
                <a:solidFill>
                  <a:schemeClr val="dk1"/>
                </a:solidFill>
              </a:rPr>
              <a:t>Select the element that you want to copy</a:t>
            </a:r>
            <a:endParaRPr>
              <a:solidFill>
                <a:schemeClr val="dk1"/>
              </a:solidFill>
            </a:endParaRPr>
          </a:p>
          <a:p>
            <a:pPr marL="457200" lvl="0" indent="-304800" algn="l" rtl="0">
              <a:spcBef>
                <a:spcPts val="0"/>
              </a:spcBef>
              <a:spcAft>
                <a:spcPts val="0"/>
              </a:spcAft>
              <a:buClr>
                <a:schemeClr val="dk1"/>
              </a:buClr>
              <a:buSzPts val="1200"/>
              <a:buFont typeface="Quicksand Medium"/>
              <a:buChar char="●"/>
            </a:pPr>
            <a:r>
              <a:rPr lang="en">
                <a:solidFill>
                  <a:schemeClr val="dk1"/>
                </a:solidFill>
              </a:rPr>
              <a:t>Right-click and choose “Copy”</a:t>
            </a:r>
            <a:endParaRPr>
              <a:solidFill>
                <a:schemeClr val="dk1"/>
              </a:solidFill>
            </a:endParaRPr>
          </a:p>
          <a:p>
            <a:pPr marL="457200" lvl="0" indent="-304800" algn="l" rtl="0">
              <a:spcBef>
                <a:spcPts val="0"/>
              </a:spcBef>
              <a:spcAft>
                <a:spcPts val="0"/>
              </a:spcAft>
              <a:buClr>
                <a:schemeClr val="dk1"/>
              </a:buClr>
              <a:buSzPts val="1200"/>
              <a:buFont typeface="Quicksand Medium"/>
              <a:buChar char="●"/>
            </a:pPr>
            <a:r>
              <a:rPr lang="en">
                <a:solidFill>
                  <a:schemeClr val="dk1"/>
                </a:solidFill>
              </a:rPr>
              <a:t>Go to the slide where you want the element to appear </a:t>
            </a:r>
            <a:endParaRPr>
              <a:solidFill>
                <a:schemeClr val="dk1"/>
              </a:solidFill>
            </a:endParaRPr>
          </a:p>
          <a:p>
            <a:pPr marL="457200" lvl="0" indent="-304800" algn="l" rtl="0">
              <a:spcBef>
                <a:spcPts val="0"/>
              </a:spcBef>
              <a:spcAft>
                <a:spcPts val="0"/>
              </a:spcAft>
              <a:buClr>
                <a:schemeClr val="dk1"/>
              </a:buClr>
              <a:buSzPts val="1200"/>
              <a:buFont typeface="Quicksand Medium"/>
              <a:buChar char="●"/>
            </a:pPr>
            <a:r>
              <a:rPr lang="en">
                <a:solidFill>
                  <a:schemeClr val="dk1"/>
                </a:solidFill>
              </a:rPr>
              <a:t>Right-click and choose “Paste”</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ctr" rtl="0">
              <a:spcBef>
                <a:spcPts val="0"/>
              </a:spcBef>
              <a:spcAft>
                <a:spcPts val="0"/>
              </a:spcAft>
              <a:buNone/>
            </a:pPr>
            <a:endParaRPr>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4"/>
        <p:cNvGrpSpPr/>
        <p:nvPr/>
      </p:nvGrpSpPr>
      <p:grpSpPr>
        <a:xfrm>
          <a:off x="0" y="0"/>
          <a:ext cx="0" cy="0"/>
          <a:chOff x="0" y="0"/>
          <a:chExt cx="0" cy="0"/>
        </a:xfrm>
      </p:grpSpPr>
      <p:grpSp>
        <p:nvGrpSpPr>
          <p:cNvPr id="1005" name="Google Shape;1005;p17"/>
          <p:cNvGrpSpPr/>
          <p:nvPr/>
        </p:nvGrpSpPr>
        <p:grpSpPr>
          <a:xfrm>
            <a:off x="5524613" y="1654175"/>
            <a:ext cx="2279526" cy="2910872"/>
            <a:chOff x="5493400" y="1459975"/>
            <a:chExt cx="2279526" cy="2910872"/>
          </a:xfrm>
        </p:grpSpPr>
        <p:sp>
          <p:nvSpPr>
            <p:cNvPr id="1006" name="Google Shape;1006;p17"/>
            <p:cNvSpPr/>
            <p:nvPr/>
          </p:nvSpPr>
          <p:spPr>
            <a:xfrm>
              <a:off x="5493400" y="1459975"/>
              <a:ext cx="1859100" cy="2580300"/>
            </a:xfrm>
            <a:prstGeom prst="rect">
              <a:avLst/>
            </a:prstGeom>
            <a:solidFill>
              <a:srgbClr val="FAE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17"/>
            <p:cNvSpPr/>
            <p:nvPr/>
          </p:nvSpPr>
          <p:spPr>
            <a:xfrm rot="-426035">
              <a:off x="6630690" y="3366757"/>
              <a:ext cx="1088284" cy="94043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85A8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grpSp>
        <p:nvGrpSpPr>
          <p:cNvPr id="1008" name="Google Shape;1008;p17"/>
          <p:cNvGrpSpPr/>
          <p:nvPr/>
        </p:nvGrpSpPr>
        <p:grpSpPr>
          <a:xfrm>
            <a:off x="1492113" y="830759"/>
            <a:ext cx="1859100" cy="3403716"/>
            <a:chOff x="1460900" y="636559"/>
            <a:chExt cx="1859100" cy="3403716"/>
          </a:xfrm>
        </p:grpSpPr>
        <p:sp>
          <p:nvSpPr>
            <p:cNvPr id="1009" name="Google Shape;1009;p17"/>
            <p:cNvSpPr/>
            <p:nvPr/>
          </p:nvSpPr>
          <p:spPr>
            <a:xfrm>
              <a:off x="1460900" y="1459975"/>
              <a:ext cx="1859100" cy="2580300"/>
            </a:xfrm>
            <a:prstGeom prst="rect">
              <a:avLst/>
            </a:prstGeom>
            <a:solidFill>
              <a:srgbClr val="FAE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17"/>
            <p:cNvSpPr/>
            <p:nvPr/>
          </p:nvSpPr>
          <p:spPr>
            <a:xfrm rot="2153968">
              <a:off x="1840031" y="866293"/>
              <a:ext cx="1088263" cy="940443"/>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F9C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011" name="Google Shape;1011;p17"/>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sp>
        <p:nvSpPr>
          <p:cNvPr id="1012" name="Google Shape;1012;p17"/>
          <p:cNvSpPr/>
          <p:nvPr/>
        </p:nvSpPr>
        <p:spPr>
          <a:xfrm>
            <a:off x="3508363" y="1654175"/>
            <a:ext cx="1859100" cy="2580300"/>
          </a:xfrm>
          <a:prstGeom prst="rect">
            <a:avLst/>
          </a:prstGeom>
          <a:solidFill>
            <a:srgbClr val="FAE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17"/>
          <p:cNvSpPr txBox="1"/>
          <p:nvPr/>
        </p:nvSpPr>
        <p:spPr>
          <a:xfrm>
            <a:off x="1553463" y="1874850"/>
            <a:ext cx="17364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Priorities</a:t>
            </a:r>
            <a:endParaRPr sz="2200" b="1">
              <a:solidFill>
                <a:schemeClr val="accent6"/>
              </a:solidFill>
              <a:latin typeface="Quicksand"/>
              <a:ea typeface="Quicksand"/>
              <a:cs typeface="Quicksand"/>
              <a:sym typeface="Quicksand"/>
            </a:endParaRPr>
          </a:p>
        </p:txBody>
      </p:sp>
      <p:grpSp>
        <p:nvGrpSpPr>
          <p:cNvPr id="1014" name="Google Shape;1014;p17"/>
          <p:cNvGrpSpPr/>
          <p:nvPr/>
        </p:nvGrpSpPr>
        <p:grpSpPr>
          <a:xfrm>
            <a:off x="3562197" y="1874850"/>
            <a:ext cx="1751418" cy="2207250"/>
            <a:chOff x="3385859" y="1452050"/>
            <a:chExt cx="1949051" cy="2207250"/>
          </a:xfrm>
        </p:grpSpPr>
        <p:sp>
          <p:nvSpPr>
            <p:cNvPr id="1015" name="Google Shape;1015;p17"/>
            <p:cNvSpPr txBox="1"/>
            <p:nvPr/>
          </p:nvSpPr>
          <p:spPr>
            <a:xfrm>
              <a:off x="3402610" y="1452050"/>
              <a:ext cx="19323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Coming up</a:t>
              </a:r>
              <a:endParaRPr sz="2200" b="1">
                <a:solidFill>
                  <a:schemeClr val="accent6"/>
                </a:solidFill>
                <a:latin typeface="Quicksand"/>
                <a:ea typeface="Quicksand"/>
                <a:cs typeface="Quicksand"/>
                <a:sym typeface="Quicksand"/>
              </a:endParaRPr>
            </a:p>
          </p:txBody>
        </p:sp>
        <p:sp>
          <p:nvSpPr>
            <p:cNvPr id="1016" name="Google Shape;1016;p17"/>
            <p:cNvSpPr txBox="1"/>
            <p:nvPr/>
          </p:nvSpPr>
          <p:spPr>
            <a:xfrm>
              <a:off x="3385859" y="1898450"/>
              <a:ext cx="19323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200"/>
                </a:spcAft>
                <a:buNone/>
              </a:pPr>
              <a:r>
                <a:rPr lang="en" sz="1200">
                  <a:solidFill>
                    <a:schemeClr val="dk1"/>
                  </a:solidFill>
                  <a:latin typeface="Quicksand Medium"/>
                  <a:ea typeface="Quicksand Medium"/>
                  <a:cs typeface="Quicksand Medium"/>
                  <a:sym typeface="Quicksand Medium"/>
                </a:rPr>
                <a:t>Despite being red, Mars is a cold place</a:t>
              </a:r>
              <a:endParaRPr sz="1200">
                <a:solidFill>
                  <a:schemeClr val="dk1"/>
                </a:solidFill>
                <a:latin typeface="Quicksand Medium"/>
                <a:ea typeface="Quicksand Medium"/>
                <a:cs typeface="Quicksand Medium"/>
                <a:sym typeface="Quicksand Medium"/>
              </a:endParaRPr>
            </a:p>
          </p:txBody>
        </p:sp>
        <p:sp>
          <p:nvSpPr>
            <p:cNvPr id="1017" name="Google Shape;1017;p17"/>
            <p:cNvSpPr txBox="1"/>
            <p:nvPr/>
          </p:nvSpPr>
          <p:spPr>
            <a:xfrm>
              <a:off x="3385859" y="2492525"/>
              <a:ext cx="19323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Mercury is the closest planet to the Sun</a:t>
              </a:r>
              <a:endParaRPr sz="1200">
                <a:solidFill>
                  <a:schemeClr val="dk1"/>
                </a:solidFill>
                <a:latin typeface="Quicksand Medium"/>
                <a:ea typeface="Quicksand Medium"/>
                <a:cs typeface="Quicksand Medium"/>
                <a:sym typeface="Quicksand Medium"/>
              </a:endParaRPr>
            </a:p>
          </p:txBody>
        </p:sp>
        <p:sp>
          <p:nvSpPr>
            <p:cNvPr id="1018" name="Google Shape;1018;p17"/>
            <p:cNvSpPr txBox="1"/>
            <p:nvPr/>
          </p:nvSpPr>
          <p:spPr>
            <a:xfrm>
              <a:off x="3385859" y="3086600"/>
              <a:ext cx="19323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 sz="1200">
                  <a:solidFill>
                    <a:schemeClr val="dk1"/>
                  </a:solidFill>
                  <a:latin typeface="Quicksand Medium"/>
                  <a:ea typeface="Quicksand Medium"/>
                  <a:cs typeface="Quicksand Medium"/>
                  <a:sym typeface="Quicksand Medium"/>
                </a:rPr>
                <a:t>Neptune is very far from the Sun</a:t>
              </a:r>
              <a:endParaRPr sz="1200">
                <a:solidFill>
                  <a:schemeClr val="dk1"/>
                </a:solidFill>
                <a:latin typeface="Quicksand Medium"/>
                <a:ea typeface="Quicksand Medium"/>
                <a:cs typeface="Quicksand Medium"/>
                <a:sym typeface="Quicksand Medium"/>
              </a:endParaRPr>
            </a:p>
          </p:txBody>
        </p:sp>
      </p:grpSp>
      <p:grpSp>
        <p:nvGrpSpPr>
          <p:cNvPr id="1019" name="Google Shape;1019;p17"/>
          <p:cNvGrpSpPr/>
          <p:nvPr/>
        </p:nvGrpSpPr>
        <p:grpSpPr>
          <a:xfrm>
            <a:off x="1689988" y="2322931"/>
            <a:ext cx="1526985" cy="395700"/>
            <a:chOff x="1889700" y="2657231"/>
            <a:chExt cx="1526985" cy="395700"/>
          </a:xfrm>
        </p:grpSpPr>
        <p:sp>
          <p:nvSpPr>
            <p:cNvPr id="1020" name="Google Shape;1020;p17"/>
            <p:cNvSpPr txBox="1"/>
            <p:nvPr/>
          </p:nvSpPr>
          <p:spPr>
            <a:xfrm>
              <a:off x="2146785" y="2657231"/>
              <a:ext cx="1269900" cy="39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Schedule day </a:t>
              </a:r>
              <a:endParaRPr sz="1200">
                <a:solidFill>
                  <a:schemeClr val="dk1"/>
                </a:solidFill>
                <a:latin typeface="Quicksand Medium"/>
                <a:ea typeface="Quicksand Medium"/>
                <a:cs typeface="Quicksand Medium"/>
                <a:sym typeface="Quicksand Medium"/>
              </a:endParaRPr>
            </a:p>
          </p:txBody>
        </p:sp>
        <p:sp>
          <p:nvSpPr>
            <p:cNvPr id="1021" name="Google Shape;1021;p17"/>
            <p:cNvSpPr/>
            <p:nvPr/>
          </p:nvSpPr>
          <p:spPr>
            <a:xfrm>
              <a:off x="1889700" y="2740175"/>
              <a:ext cx="229800" cy="229800"/>
            </a:xfrm>
            <a:prstGeom prst="ellipse">
              <a:avLst/>
            </a:prstGeom>
            <a:no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a:solidFill>
                  <a:schemeClr val="dk1"/>
                </a:solidFill>
                <a:latin typeface="Quicksand"/>
                <a:ea typeface="Quicksand"/>
                <a:cs typeface="Quicksand"/>
                <a:sym typeface="Quicksand"/>
              </a:endParaRPr>
            </a:p>
          </p:txBody>
        </p:sp>
      </p:grpSp>
      <p:grpSp>
        <p:nvGrpSpPr>
          <p:cNvPr id="1022" name="Google Shape;1022;p17"/>
          <p:cNvGrpSpPr/>
          <p:nvPr/>
        </p:nvGrpSpPr>
        <p:grpSpPr>
          <a:xfrm>
            <a:off x="1689988" y="2660513"/>
            <a:ext cx="1526985" cy="395700"/>
            <a:chOff x="1889700" y="2994813"/>
            <a:chExt cx="1526985" cy="395700"/>
          </a:xfrm>
        </p:grpSpPr>
        <p:sp>
          <p:nvSpPr>
            <p:cNvPr id="1023" name="Google Shape;1023;p17"/>
            <p:cNvSpPr txBox="1"/>
            <p:nvPr/>
          </p:nvSpPr>
          <p:spPr>
            <a:xfrm>
              <a:off x="2146785" y="2994813"/>
              <a:ext cx="1269900" cy="39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Read a book</a:t>
              </a:r>
              <a:endParaRPr sz="1200">
                <a:solidFill>
                  <a:schemeClr val="dk1"/>
                </a:solidFill>
                <a:latin typeface="Quicksand Medium"/>
                <a:ea typeface="Quicksand Medium"/>
                <a:cs typeface="Quicksand Medium"/>
                <a:sym typeface="Quicksand Medium"/>
              </a:endParaRPr>
            </a:p>
          </p:txBody>
        </p:sp>
        <p:sp>
          <p:nvSpPr>
            <p:cNvPr id="1024" name="Google Shape;1024;p17"/>
            <p:cNvSpPr/>
            <p:nvPr/>
          </p:nvSpPr>
          <p:spPr>
            <a:xfrm>
              <a:off x="1889700" y="3077750"/>
              <a:ext cx="229800" cy="2298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solidFill>
                  <a:schemeClr val="dk1"/>
                </a:solidFill>
                <a:latin typeface="Quicksand"/>
                <a:ea typeface="Quicksand"/>
                <a:cs typeface="Quicksand"/>
                <a:sym typeface="Quicksand"/>
              </a:endParaRPr>
            </a:p>
          </p:txBody>
        </p:sp>
      </p:grpSp>
      <p:grpSp>
        <p:nvGrpSpPr>
          <p:cNvPr id="1025" name="Google Shape;1025;p17"/>
          <p:cNvGrpSpPr/>
          <p:nvPr/>
        </p:nvGrpSpPr>
        <p:grpSpPr>
          <a:xfrm>
            <a:off x="1689988" y="2998094"/>
            <a:ext cx="1526985" cy="395700"/>
            <a:chOff x="1889700" y="3332394"/>
            <a:chExt cx="1526985" cy="395700"/>
          </a:xfrm>
        </p:grpSpPr>
        <p:sp>
          <p:nvSpPr>
            <p:cNvPr id="1026" name="Google Shape;1026;p17"/>
            <p:cNvSpPr txBox="1"/>
            <p:nvPr/>
          </p:nvSpPr>
          <p:spPr>
            <a:xfrm>
              <a:off x="2146785" y="3332394"/>
              <a:ext cx="1269900" cy="39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Paint a picture</a:t>
              </a:r>
              <a:endParaRPr sz="1200">
                <a:solidFill>
                  <a:schemeClr val="dk1"/>
                </a:solidFill>
                <a:latin typeface="Quicksand Medium"/>
                <a:ea typeface="Quicksand Medium"/>
                <a:cs typeface="Quicksand Medium"/>
                <a:sym typeface="Quicksand Medium"/>
              </a:endParaRPr>
            </a:p>
          </p:txBody>
        </p:sp>
        <p:sp>
          <p:nvSpPr>
            <p:cNvPr id="1027" name="Google Shape;1027;p17"/>
            <p:cNvSpPr/>
            <p:nvPr/>
          </p:nvSpPr>
          <p:spPr>
            <a:xfrm>
              <a:off x="1889700" y="3415325"/>
              <a:ext cx="229800" cy="229800"/>
            </a:xfrm>
            <a:prstGeom prst="ellipse">
              <a:avLst/>
            </a:prstGeom>
            <a:no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a:solidFill>
                  <a:schemeClr val="dk1"/>
                </a:solidFill>
                <a:latin typeface="Quicksand"/>
                <a:ea typeface="Quicksand"/>
                <a:cs typeface="Quicksand"/>
                <a:sym typeface="Quicksand"/>
              </a:endParaRPr>
            </a:p>
          </p:txBody>
        </p:sp>
      </p:grpSp>
      <p:grpSp>
        <p:nvGrpSpPr>
          <p:cNvPr id="1028" name="Google Shape;1028;p17"/>
          <p:cNvGrpSpPr/>
          <p:nvPr/>
        </p:nvGrpSpPr>
        <p:grpSpPr>
          <a:xfrm>
            <a:off x="1689988" y="3335675"/>
            <a:ext cx="1528533" cy="395700"/>
            <a:chOff x="1889700" y="3669975"/>
            <a:chExt cx="1528533" cy="395700"/>
          </a:xfrm>
        </p:grpSpPr>
        <p:sp>
          <p:nvSpPr>
            <p:cNvPr id="1029" name="Google Shape;1029;p17"/>
            <p:cNvSpPr txBox="1"/>
            <p:nvPr/>
          </p:nvSpPr>
          <p:spPr>
            <a:xfrm>
              <a:off x="2148333" y="3669975"/>
              <a:ext cx="1269900" cy="39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Relax</a:t>
              </a:r>
              <a:endParaRPr sz="1200">
                <a:solidFill>
                  <a:schemeClr val="dk1"/>
                </a:solidFill>
                <a:latin typeface="Quicksand Medium"/>
                <a:ea typeface="Quicksand Medium"/>
                <a:cs typeface="Quicksand Medium"/>
                <a:sym typeface="Quicksand Medium"/>
              </a:endParaRPr>
            </a:p>
          </p:txBody>
        </p:sp>
        <p:sp>
          <p:nvSpPr>
            <p:cNvPr id="1030" name="Google Shape;1030;p17"/>
            <p:cNvSpPr/>
            <p:nvPr/>
          </p:nvSpPr>
          <p:spPr>
            <a:xfrm>
              <a:off x="1889700" y="3752900"/>
              <a:ext cx="229800" cy="2298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solidFill>
                  <a:schemeClr val="dk1"/>
                </a:solidFill>
                <a:latin typeface="Quicksand"/>
                <a:ea typeface="Quicksand"/>
                <a:cs typeface="Quicksand"/>
                <a:sym typeface="Quicksand"/>
              </a:endParaRPr>
            </a:p>
          </p:txBody>
        </p:sp>
      </p:grpSp>
      <p:grpSp>
        <p:nvGrpSpPr>
          <p:cNvPr id="1031" name="Google Shape;1031;p17"/>
          <p:cNvGrpSpPr/>
          <p:nvPr/>
        </p:nvGrpSpPr>
        <p:grpSpPr>
          <a:xfrm>
            <a:off x="5585963" y="1874850"/>
            <a:ext cx="1737950" cy="1028575"/>
            <a:chOff x="5554750" y="1680650"/>
            <a:chExt cx="1737950" cy="1028575"/>
          </a:xfrm>
        </p:grpSpPr>
        <p:sp>
          <p:nvSpPr>
            <p:cNvPr id="1032" name="Google Shape;1032;p17"/>
            <p:cNvSpPr txBox="1"/>
            <p:nvPr/>
          </p:nvSpPr>
          <p:spPr>
            <a:xfrm>
              <a:off x="5554750" y="1680650"/>
              <a:ext cx="17364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Notes</a:t>
              </a:r>
              <a:endParaRPr sz="2200" b="1">
                <a:solidFill>
                  <a:schemeClr val="accent6"/>
                </a:solidFill>
                <a:latin typeface="Quicksand"/>
                <a:ea typeface="Quicksand"/>
                <a:cs typeface="Quicksand"/>
                <a:sym typeface="Quicksand"/>
              </a:endParaRPr>
            </a:p>
          </p:txBody>
        </p:sp>
        <p:sp>
          <p:nvSpPr>
            <p:cNvPr id="1033" name="Google Shape;1033;p17"/>
            <p:cNvSpPr txBox="1"/>
            <p:nvPr/>
          </p:nvSpPr>
          <p:spPr>
            <a:xfrm>
              <a:off x="5556300" y="2128725"/>
              <a:ext cx="1736400" cy="580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200"/>
                </a:spcAft>
                <a:buNone/>
              </a:pPr>
              <a:r>
                <a:rPr lang="en" sz="1200">
                  <a:solidFill>
                    <a:schemeClr val="dk1"/>
                  </a:solidFill>
                  <a:latin typeface="Quicksand Medium"/>
                  <a:ea typeface="Quicksand Medium"/>
                  <a:cs typeface="Quicksand Medium"/>
                  <a:sym typeface="Quicksand Medium"/>
                </a:rPr>
                <a:t>Venus has a beautiful name, but it’s hot</a:t>
              </a:r>
              <a:endParaRPr sz="1200">
                <a:solidFill>
                  <a:schemeClr val="dk1"/>
                </a:solidFill>
                <a:latin typeface="Quicksand Medium"/>
                <a:ea typeface="Quicksand Medium"/>
                <a:cs typeface="Quicksand Medium"/>
                <a:sym typeface="Quicksand Medium"/>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7"/>
        <p:cNvGrpSpPr/>
        <p:nvPr/>
      </p:nvGrpSpPr>
      <p:grpSpPr>
        <a:xfrm>
          <a:off x="0" y="0"/>
          <a:ext cx="0" cy="0"/>
          <a:chOff x="0" y="0"/>
          <a:chExt cx="0" cy="0"/>
        </a:xfrm>
      </p:grpSpPr>
      <p:sp>
        <p:nvSpPr>
          <p:cNvPr id="1038" name="Google Shape;1038;p18"/>
          <p:cNvSpPr/>
          <p:nvPr/>
        </p:nvSpPr>
        <p:spPr>
          <a:xfrm>
            <a:off x="6102777" y="1507175"/>
            <a:ext cx="2021400" cy="3060000"/>
          </a:xfrm>
          <a:prstGeom prst="rect">
            <a:avLst/>
          </a:prstGeom>
          <a:solidFill>
            <a:srgbClr val="FAE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18"/>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sp>
        <p:nvSpPr>
          <p:cNvPr id="1040" name="Google Shape;1040;p18"/>
          <p:cNvSpPr/>
          <p:nvPr/>
        </p:nvSpPr>
        <p:spPr>
          <a:xfrm rot="819">
            <a:off x="1016300" y="1507800"/>
            <a:ext cx="5037300" cy="3058800"/>
          </a:xfrm>
          <a:prstGeom prst="rect">
            <a:avLst/>
          </a:prstGeom>
          <a:solidFill>
            <a:srgbClr val="B7E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041" name="Google Shape;1041;p18"/>
          <p:cNvSpPr/>
          <p:nvPr/>
        </p:nvSpPr>
        <p:spPr>
          <a:xfrm rot="2153968">
            <a:off x="6638571" y="1033997"/>
            <a:ext cx="1088263" cy="940443"/>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85A8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aphicFrame>
        <p:nvGraphicFramePr>
          <p:cNvPr id="1042" name="Google Shape;1042;p18"/>
          <p:cNvGraphicFramePr/>
          <p:nvPr/>
        </p:nvGraphicFramePr>
        <p:xfrm>
          <a:off x="1120734" y="1660538"/>
          <a:ext cx="3000000" cy="3000000"/>
        </p:xfrm>
        <a:graphic>
          <a:graphicData uri="http://schemas.openxmlformats.org/drawingml/2006/table">
            <a:tbl>
              <a:tblPr>
                <a:noFill/>
                <a:tableStyleId>{05A4A093-FA58-49EB-87AA-62D443ADF302}</a:tableStyleId>
              </a:tblPr>
              <a:tblGrid>
                <a:gridCol w="689775">
                  <a:extLst>
                    <a:ext uri="{9D8B030D-6E8A-4147-A177-3AD203B41FA5}">
                      <a16:colId xmlns:a16="http://schemas.microsoft.com/office/drawing/2014/main" val="20000"/>
                    </a:ext>
                  </a:extLst>
                </a:gridCol>
                <a:gridCol w="689775">
                  <a:extLst>
                    <a:ext uri="{9D8B030D-6E8A-4147-A177-3AD203B41FA5}">
                      <a16:colId xmlns:a16="http://schemas.microsoft.com/office/drawing/2014/main" val="20001"/>
                    </a:ext>
                  </a:extLst>
                </a:gridCol>
                <a:gridCol w="689775">
                  <a:extLst>
                    <a:ext uri="{9D8B030D-6E8A-4147-A177-3AD203B41FA5}">
                      <a16:colId xmlns:a16="http://schemas.microsoft.com/office/drawing/2014/main" val="20002"/>
                    </a:ext>
                  </a:extLst>
                </a:gridCol>
                <a:gridCol w="689775">
                  <a:extLst>
                    <a:ext uri="{9D8B030D-6E8A-4147-A177-3AD203B41FA5}">
                      <a16:colId xmlns:a16="http://schemas.microsoft.com/office/drawing/2014/main" val="20003"/>
                    </a:ext>
                  </a:extLst>
                </a:gridCol>
                <a:gridCol w="689775">
                  <a:extLst>
                    <a:ext uri="{9D8B030D-6E8A-4147-A177-3AD203B41FA5}">
                      <a16:colId xmlns:a16="http://schemas.microsoft.com/office/drawing/2014/main" val="20004"/>
                    </a:ext>
                  </a:extLst>
                </a:gridCol>
                <a:gridCol w="689775">
                  <a:extLst>
                    <a:ext uri="{9D8B030D-6E8A-4147-A177-3AD203B41FA5}">
                      <a16:colId xmlns:a16="http://schemas.microsoft.com/office/drawing/2014/main" val="20005"/>
                    </a:ext>
                  </a:extLst>
                </a:gridCol>
                <a:gridCol w="689775">
                  <a:extLst>
                    <a:ext uri="{9D8B030D-6E8A-4147-A177-3AD203B41FA5}">
                      <a16:colId xmlns:a16="http://schemas.microsoft.com/office/drawing/2014/main" val="20006"/>
                    </a:ext>
                  </a:extLst>
                </a:gridCol>
              </a:tblGrid>
              <a:tr h="500950">
                <a:tc>
                  <a:txBody>
                    <a:bodyPr/>
                    <a:lstStyle/>
                    <a:p>
                      <a:pPr marL="0" lvl="0" indent="0" algn="ctr" rtl="0">
                        <a:spcBef>
                          <a:spcPts val="0"/>
                        </a:spcBef>
                        <a:spcAft>
                          <a:spcPts val="0"/>
                        </a:spcAft>
                        <a:buNone/>
                      </a:pPr>
                      <a:r>
                        <a:rPr lang="en" sz="2200">
                          <a:solidFill>
                            <a:schemeClr val="accent6"/>
                          </a:solidFill>
                          <a:latin typeface="Jua"/>
                          <a:ea typeface="Jua"/>
                          <a:cs typeface="Jua"/>
                          <a:sym typeface="Jua"/>
                        </a:rPr>
                        <a:t>Mon</a:t>
                      </a:r>
                      <a:endParaRPr sz="2200">
                        <a:solidFill>
                          <a:schemeClr val="accent6"/>
                        </a:solidFill>
                        <a:latin typeface="Jua"/>
                        <a:ea typeface="Jua"/>
                        <a:cs typeface="Jua"/>
                        <a:sym typeface="Jua"/>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accent6"/>
                          </a:solidFill>
                          <a:latin typeface="Jua"/>
                          <a:ea typeface="Jua"/>
                          <a:cs typeface="Jua"/>
                          <a:sym typeface="Jua"/>
                        </a:rPr>
                        <a:t>Tue</a:t>
                      </a:r>
                      <a:endParaRPr sz="2200">
                        <a:solidFill>
                          <a:schemeClr val="accent6"/>
                        </a:solidFill>
                        <a:latin typeface="Jua"/>
                        <a:ea typeface="Jua"/>
                        <a:cs typeface="Jua"/>
                        <a:sym typeface="Jua"/>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accent6"/>
                          </a:solidFill>
                          <a:latin typeface="Jua"/>
                          <a:ea typeface="Jua"/>
                          <a:cs typeface="Jua"/>
                          <a:sym typeface="Jua"/>
                        </a:rPr>
                        <a:t>Wed</a:t>
                      </a:r>
                      <a:endParaRPr sz="2200">
                        <a:solidFill>
                          <a:schemeClr val="accent6"/>
                        </a:solidFill>
                        <a:latin typeface="Jua"/>
                        <a:ea typeface="Jua"/>
                        <a:cs typeface="Jua"/>
                        <a:sym typeface="Jua"/>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accent6"/>
                          </a:solidFill>
                          <a:latin typeface="Jua"/>
                          <a:ea typeface="Jua"/>
                          <a:cs typeface="Jua"/>
                          <a:sym typeface="Jua"/>
                        </a:rPr>
                        <a:t>Thu</a:t>
                      </a:r>
                      <a:endParaRPr sz="2200">
                        <a:solidFill>
                          <a:schemeClr val="accent6"/>
                        </a:solidFill>
                        <a:latin typeface="Jua"/>
                        <a:ea typeface="Jua"/>
                        <a:cs typeface="Jua"/>
                        <a:sym typeface="Jua"/>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accent6"/>
                          </a:solidFill>
                          <a:latin typeface="Jua"/>
                          <a:ea typeface="Jua"/>
                          <a:cs typeface="Jua"/>
                          <a:sym typeface="Jua"/>
                        </a:rPr>
                        <a:t>Fri</a:t>
                      </a:r>
                      <a:endParaRPr sz="2200">
                        <a:solidFill>
                          <a:schemeClr val="accent6"/>
                        </a:solidFill>
                        <a:latin typeface="Jua"/>
                        <a:ea typeface="Jua"/>
                        <a:cs typeface="Jua"/>
                        <a:sym typeface="Jua"/>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accent6"/>
                          </a:solidFill>
                          <a:latin typeface="Jua"/>
                          <a:ea typeface="Jua"/>
                          <a:cs typeface="Jua"/>
                          <a:sym typeface="Jua"/>
                        </a:rPr>
                        <a:t>Sat</a:t>
                      </a:r>
                      <a:endParaRPr sz="2200">
                        <a:solidFill>
                          <a:schemeClr val="accent6"/>
                        </a:solidFill>
                        <a:latin typeface="Jua"/>
                        <a:ea typeface="Jua"/>
                        <a:cs typeface="Jua"/>
                        <a:sym typeface="Jua"/>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accent6"/>
                          </a:solidFill>
                          <a:latin typeface="Jua"/>
                          <a:ea typeface="Jua"/>
                          <a:cs typeface="Jua"/>
                          <a:sym typeface="Jua"/>
                        </a:rPr>
                        <a:t>Sun</a:t>
                      </a:r>
                      <a:endParaRPr sz="2200">
                        <a:solidFill>
                          <a:schemeClr val="accent6"/>
                        </a:solidFill>
                        <a:latin typeface="Jua"/>
                        <a:ea typeface="Jua"/>
                        <a:cs typeface="Jua"/>
                        <a:sym typeface="Jua"/>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extLst>
                  <a:ext uri="{0D108BD9-81ED-4DB2-BD59-A6C34878D82A}">
                    <a16:rowId xmlns:a16="http://schemas.microsoft.com/office/drawing/2014/main" val="10000"/>
                  </a:ext>
                </a:extLst>
              </a:tr>
              <a:tr h="442775">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t>1</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t>2</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extLst>
                  <a:ext uri="{0D108BD9-81ED-4DB2-BD59-A6C34878D82A}">
                    <a16:rowId xmlns:a16="http://schemas.microsoft.com/office/drawing/2014/main" val="10001"/>
                  </a:ext>
                </a:extLst>
              </a:tr>
              <a:tr h="442775">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3</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t>4</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t>5</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solidFill>
                      <a:schemeClr val="accent5"/>
                    </a:solidFill>
                  </a:tcPr>
                </a:tc>
                <a:tc>
                  <a:txBody>
                    <a:bodyPr/>
                    <a:lstStyle/>
                    <a:p>
                      <a:pPr marL="0" lvl="0" indent="0" algn="ctr" rtl="0">
                        <a:spcBef>
                          <a:spcPts val="0"/>
                        </a:spcBef>
                        <a:spcAft>
                          <a:spcPts val="0"/>
                        </a:spcAft>
                        <a:buNone/>
                      </a:pPr>
                      <a:r>
                        <a:rPr lang="en"/>
                        <a:t>6</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t>7</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
                        <a:t>8</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t>9</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extLst>
                  <a:ext uri="{0D108BD9-81ED-4DB2-BD59-A6C34878D82A}">
                    <a16:rowId xmlns:a16="http://schemas.microsoft.com/office/drawing/2014/main" val="10002"/>
                  </a:ext>
                </a:extLst>
              </a:tr>
              <a:tr h="442775">
                <a:tc>
                  <a:txBody>
                    <a:bodyPr/>
                    <a:lstStyle/>
                    <a:p>
                      <a:pPr marL="0" lvl="0" indent="0" algn="ctr" rtl="0">
                        <a:spcBef>
                          <a:spcPts val="0"/>
                        </a:spcBef>
                        <a:spcAft>
                          <a:spcPts val="0"/>
                        </a:spcAft>
                        <a:buNone/>
                      </a:pPr>
                      <a:r>
                        <a:rPr lang="en"/>
                        <a:t>10</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t>11</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t>12</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t>13</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en"/>
                        <a:t>14</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t>15</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t>16</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extLst>
                  <a:ext uri="{0D108BD9-81ED-4DB2-BD59-A6C34878D82A}">
                    <a16:rowId xmlns:a16="http://schemas.microsoft.com/office/drawing/2014/main" val="10003"/>
                  </a:ext>
                </a:extLst>
              </a:tr>
              <a:tr h="442775">
                <a:tc>
                  <a:txBody>
                    <a:bodyPr/>
                    <a:lstStyle/>
                    <a:p>
                      <a:pPr marL="0" lvl="0" indent="0" algn="ctr" rtl="0">
                        <a:spcBef>
                          <a:spcPts val="0"/>
                        </a:spcBef>
                        <a:spcAft>
                          <a:spcPts val="0"/>
                        </a:spcAft>
                        <a:buNone/>
                      </a:pPr>
                      <a:r>
                        <a:rPr lang="en"/>
                        <a:t>17</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t>18</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solidFill>
                      <a:schemeClr val="accent5"/>
                    </a:solidFill>
                  </a:tcPr>
                </a:tc>
                <a:tc>
                  <a:txBody>
                    <a:bodyPr/>
                    <a:lstStyle/>
                    <a:p>
                      <a:pPr marL="0" lvl="0" indent="0" algn="ctr" rtl="0">
                        <a:spcBef>
                          <a:spcPts val="0"/>
                        </a:spcBef>
                        <a:spcAft>
                          <a:spcPts val="0"/>
                        </a:spcAft>
                        <a:buNone/>
                      </a:pPr>
                      <a:r>
                        <a:rPr lang="en"/>
                        <a:t>19</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t>20</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t>21</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t>22</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t>23</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extLst>
                  <a:ext uri="{0D108BD9-81ED-4DB2-BD59-A6C34878D82A}">
                    <a16:rowId xmlns:a16="http://schemas.microsoft.com/office/drawing/2014/main" val="10004"/>
                  </a:ext>
                </a:extLst>
              </a:tr>
              <a:tr h="442775">
                <a:tc>
                  <a:txBody>
                    <a:bodyPr/>
                    <a:lstStyle/>
                    <a:p>
                      <a:pPr marL="0" lvl="0" indent="0" algn="ctr" rtl="0">
                        <a:spcBef>
                          <a:spcPts val="0"/>
                        </a:spcBef>
                        <a:spcAft>
                          <a:spcPts val="0"/>
                        </a:spcAft>
                        <a:buNone/>
                      </a:pPr>
                      <a:r>
                        <a:rPr lang="en"/>
                        <a:t>24</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en"/>
                        <a:t>25</a:t>
                      </a:r>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
                          <a:latin typeface="Quicksand Medium"/>
                          <a:ea typeface="Quicksand Medium"/>
                          <a:cs typeface="Quicksand Medium"/>
                          <a:sym typeface="Quicksand Medium"/>
                        </a:rPr>
                        <a:t>26</a:t>
                      </a:r>
                      <a:endParaRPr>
                        <a:latin typeface="Quicksand Medium"/>
                        <a:ea typeface="Quicksand Medium"/>
                        <a:cs typeface="Quicksand Medium"/>
                        <a:sym typeface="Quicksand Medium"/>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latin typeface="Quicksand Medium"/>
                          <a:ea typeface="Quicksand Medium"/>
                          <a:cs typeface="Quicksand Medium"/>
                          <a:sym typeface="Quicksand Medium"/>
                        </a:rPr>
                        <a:t>27</a:t>
                      </a:r>
                      <a:endParaRPr>
                        <a:latin typeface="Quicksand Medium"/>
                        <a:ea typeface="Quicksand Medium"/>
                        <a:cs typeface="Quicksand Medium"/>
                        <a:sym typeface="Quicksand Medium"/>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Quicksand Medium"/>
                          <a:ea typeface="Quicksand Medium"/>
                          <a:cs typeface="Quicksand Medium"/>
                          <a:sym typeface="Quicksand Medium"/>
                        </a:rPr>
                        <a:t>28</a:t>
                      </a:r>
                      <a:endParaRPr>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Quicksand Medium"/>
                          <a:ea typeface="Quicksand Medium"/>
                          <a:cs typeface="Quicksand Medium"/>
                          <a:sym typeface="Quicksand Medium"/>
                        </a:rPr>
                        <a:t>29</a:t>
                      </a:r>
                      <a:endParaRPr>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Quicksand Medium"/>
                          <a:ea typeface="Quicksand Medium"/>
                          <a:cs typeface="Quicksand Medium"/>
                          <a:sym typeface="Quicksand Medium"/>
                        </a:rPr>
                        <a:t>30</a:t>
                      </a:r>
                      <a:endParaRPr>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chemeClr val="accent1">
                          <a:alpha val="0"/>
                        </a:schemeClr>
                      </a:solidFill>
                      <a:prstDash val="solid"/>
                      <a:round/>
                      <a:headEnd type="none" w="sm" len="sm"/>
                      <a:tailEnd type="none" w="sm" len="sm"/>
                    </a:lnL>
                    <a:lnR w="19050" cap="flat" cmpd="sng">
                      <a:solidFill>
                        <a:schemeClr val="accent1">
                          <a:alpha val="0"/>
                        </a:schemeClr>
                      </a:solidFill>
                      <a:prstDash val="solid"/>
                      <a:round/>
                      <a:headEnd type="none" w="sm" len="sm"/>
                      <a:tailEnd type="none" w="sm" len="sm"/>
                    </a:lnR>
                    <a:lnT w="19050" cap="flat" cmpd="sng">
                      <a:solidFill>
                        <a:schemeClr val="accent1">
                          <a:alpha val="0"/>
                        </a:schemeClr>
                      </a:solidFill>
                      <a:prstDash val="solid"/>
                      <a:round/>
                      <a:headEnd type="none" w="sm" len="sm"/>
                      <a:tailEnd type="none" w="sm" len="sm"/>
                    </a:lnT>
                    <a:lnB w="19050" cap="flat" cmpd="sng">
                      <a:solidFill>
                        <a:schemeClr val="accent1">
                          <a:alpha val="0"/>
                        </a:scheme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grpSp>
        <p:nvGrpSpPr>
          <p:cNvPr id="1043" name="Google Shape;1043;p18"/>
          <p:cNvGrpSpPr/>
          <p:nvPr/>
        </p:nvGrpSpPr>
        <p:grpSpPr>
          <a:xfrm>
            <a:off x="6102744" y="1802945"/>
            <a:ext cx="2021373" cy="781525"/>
            <a:chOff x="6836901" y="1836002"/>
            <a:chExt cx="1705800" cy="781525"/>
          </a:xfrm>
        </p:grpSpPr>
        <p:sp>
          <p:nvSpPr>
            <p:cNvPr id="1044" name="Google Shape;1044;p18"/>
            <p:cNvSpPr txBox="1"/>
            <p:nvPr/>
          </p:nvSpPr>
          <p:spPr>
            <a:xfrm>
              <a:off x="6836901" y="1836002"/>
              <a:ext cx="1705800" cy="31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History exam</a:t>
              </a:r>
              <a:endParaRPr sz="2200" b="1">
                <a:solidFill>
                  <a:schemeClr val="accent1"/>
                </a:solidFill>
                <a:latin typeface="Quicksand"/>
                <a:ea typeface="Quicksand"/>
                <a:cs typeface="Quicksand"/>
                <a:sym typeface="Quicksand"/>
              </a:endParaRPr>
            </a:p>
          </p:txBody>
        </p:sp>
        <p:sp>
          <p:nvSpPr>
            <p:cNvPr id="1045" name="Google Shape;1045;p18"/>
            <p:cNvSpPr txBox="1"/>
            <p:nvPr/>
          </p:nvSpPr>
          <p:spPr>
            <a:xfrm>
              <a:off x="6836901" y="2215526"/>
              <a:ext cx="1705800" cy="402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Despite being red, Mars is a cold place</a:t>
              </a:r>
              <a:endParaRPr sz="1200">
                <a:solidFill>
                  <a:schemeClr val="dk1"/>
                </a:solidFill>
                <a:latin typeface="Quicksand Medium"/>
                <a:ea typeface="Quicksand Medium"/>
                <a:cs typeface="Quicksand Medium"/>
                <a:sym typeface="Quicksand Medium"/>
              </a:endParaRPr>
            </a:p>
          </p:txBody>
        </p:sp>
      </p:grpSp>
      <p:grpSp>
        <p:nvGrpSpPr>
          <p:cNvPr id="1046" name="Google Shape;1046;p18"/>
          <p:cNvGrpSpPr/>
          <p:nvPr/>
        </p:nvGrpSpPr>
        <p:grpSpPr>
          <a:xfrm>
            <a:off x="6102840" y="2673863"/>
            <a:ext cx="2021372" cy="781524"/>
            <a:chOff x="6928600" y="2941950"/>
            <a:chExt cx="1603500" cy="781524"/>
          </a:xfrm>
        </p:grpSpPr>
        <p:sp>
          <p:nvSpPr>
            <p:cNvPr id="1047" name="Google Shape;1047;p18"/>
            <p:cNvSpPr txBox="1"/>
            <p:nvPr/>
          </p:nvSpPr>
          <p:spPr>
            <a:xfrm>
              <a:off x="6928600" y="2941950"/>
              <a:ext cx="1603500" cy="31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5"/>
                  </a:solidFill>
                  <a:latin typeface="Quicksand"/>
                  <a:ea typeface="Quicksand"/>
                  <a:cs typeface="Quicksand"/>
                  <a:sym typeface="Quicksand"/>
                </a:rPr>
                <a:t>Maths exam</a:t>
              </a:r>
              <a:endParaRPr sz="2200" b="1">
                <a:solidFill>
                  <a:schemeClr val="accent5"/>
                </a:solidFill>
                <a:latin typeface="Quicksand"/>
                <a:ea typeface="Quicksand"/>
                <a:cs typeface="Quicksand"/>
                <a:sym typeface="Quicksand"/>
              </a:endParaRPr>
            </a:p>
          </p:txBody>
        </p:sp>
        <p:sp>
          <p:nvSpPr>
            <p:cNvPr id="1048" name="Google Shape;1048;p18"/>
            <p:cNvSpPr txBox="1"/>
            <p:nvPr/>
          </p:nvSpPr>
          <p:spPr>
            <a:xfrm>
              <a:off x="6928600" y="3321474"/>
              <a:ext cx="1603500" cy="402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Venus has a beautiful name, but it’s hot</a:t>
              </a:r>
              <a:endParaRPr sz="1200">
                <a:solidFill>
                  <a:schemeClr val="dk1"/>
                </a:solidFill>
                <a:latin typeface="Quicksand Medium"/>
                <a:ea typeface="Quicksand Medium"/>
                <a:cs typeface="Quicksand Medium"/>
                <a:sym typeface="Quicksand Medium"/>
              </a:endParaRPr>
            </a:p>
          </p:txBody>
        </p:sp>
      </p:grpSp>
      <p:grpSp>
        <p:nvGrpSpPr>
          <p:cNvPr id="1049" name="Google Shape;1049;p18"/>
          <p:cNvGrpSpPr/>
          <p:nvPr/>
        </p:nvGrpSpPr>
        <p:grpSpPr>
          <a:xfrm>
            <a:off x="6102826" y="3544791"/>
            <a:ext cx="2021372" cy="781524"/>
            <a:chOff x="6928600" y="2941950"/>
            <a:chExt cx="1603500" cy="781524"/>
          </a:xfrm>
        </p:grpSpPr>
        <p:sp>
          <p:nvSpPr>
            <p:cNvPr id="1050" name="Google Shape;1050;p18"/>
            <p:cNvSpPr txBox="1"/>
            <p:nvPr/>
          </p:nvSpPr>
          <p:spPr>
            <a:xfrm>
              <a:off x="6928600" y="2941950"/>
              <a:ext cx="1603500" cy="31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English exam</a:t>
              </a:r>
              <a:endParaRPr sz="2200" b="1">
                <a:solidFill>
                  <a:schemeClr val="accent6"/>
                </a:solidFill>
                <a:latin typeface="Quicksand"/>
                <a:ea typeface="Quicksand"/>
                <a:cs typeface="Quicksand"/>
                <a:sym typeface="Quicksand"/>
              </a:endParaRPr>
            </a:p>
          </p:txBody>
        </p:sp>
        <p:sp>
          <p:nvSpPr>
            <p:cNvPr id="1051" name="Google Shape;1051;p18"/>
            <p:cNvSpPr txBox="1"/>
            <p:nvPr/>
          </p:nvSpPr>
          <p:spPr>
            <a:xfrm>
              <a:off x="6928600" y="3321474"/>
              <a:ext cx="1603500" cy="402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Neptune is very far from the Sun</a:t>
              </a:r>
              <a:endParaRPr sz="1200">
                <a:solidFill>
                  <a:schemeClr val="dk1"/>
                </a:solidFill>
                <a:latin typeface="Quicksand Medium"/>
                <a:ea typeface="Quicksand Medium"/>
                <a:cs typeface="Quicksand Medium"/>
                <a:sym typeface="Quicksand Medium"/>
              </a:endParaRPr>
            </a:p>
          </p:txBody>
        </p:sp>
      </p:grpSp>
      <p:sp>
        <p:nvSpPr>
          <p:cNvPr id="1052" name="Google Shape;1052;p18"/>
          <p:cNvSpPr/>
          <p:nvPr/>
        </p:nvSpPr>
        <p:spPr>
          <a:xfrm rot="4965428">
            <a:off x="5697111" y="4161379"/>
            <a:ext cx="761148" cy="657681"/>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FD9E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053" name="Google Shape;1053;p18"/>
          <p:cNvSpPr txBox="1"/>
          <p:nvPr/>
        </p:nvSpPr>
        <p:spPr>
          <a:xfrm>
            <a:off x="2336138" y="1198700"/>
            <a:ext cx="23976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January 2022</a:t>
            </a:r>
            <a:endParaRPr sz="2200" b="1">
              <a:solidFill>
                <a:schemeClr val="accent1"/>
              </a:solidFill>
              <a:latin typeface="Quicksand"/>
              <a:ea typeface="Quicksand"/>
              <a:cs typeface="Quicksand"/>
              <a:sym typeface="Quicksan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57"/>
        <p:cNvGrpSpPr/>
        <p:nvPr/>
      </p:nvGrpSpPr>
      <p:grpSpPr>
        <a:xfrm>
          <a:off x="0" y="0"/>
          <a:ext cx="0" cy="0"/>
          <a:chOff x="0" y="0"/>
          <a:chExt cx="0" cy="0"/>
        </a:xfrm>
      </p:grpSpPr>
      <p:cxnSp>
        <p:nvCxnSpPr>
          <p:cNvPr id="1058" name="Google Shape;1058;p19"/>
          <p:cNvCxnSpPr/>
          <p:nvPr/>
        </p:nvCxnSpPr>
        <p:spPr>
          <a:xfrm>
            <a:off x="5311650" y="1936350"/>
            <a:ext cx="505200" cy="0"/>
          </a:xfrm>
          <a:prstGeom prst="straightConnector1">
            <a:avLst/>
          </a:prstGeom>
          <a:noFill/>
          <a:ln w="9525" cap="flat" cmpd="sng">
            <a:solidFill>
              <a:schemeClr val="accent6"/>
            </a:solidFill>
            <a:prstDash val="solid"/>
            <a:round/>
            <a:headEnd type="oval" w="med" len="med"/>
            <a:tailEnd type="none" w="med" len="med"/>
          </a:ln>
        </p:spPr>
      </p:cxnSp>
      <p:cxnSp>
        <p:nvCxnSpPr>
          <p:cNvPr id="1059" name="Google Shape;1059;p19"/>
          <p:cNvCxnSpPr/>
          <p:nvPr/>
        </p:nvCxnSpPr>
        <p:spPr>
          <a:xfrm>
            <a:off x="5311650" y="2592221"/>
            <a:ext cx="512100" cy="600"/>
          </a:xfrm>
          <a:prstGeom prst="straightConnector1">
            <a:avLst/>
          </a:prstGeom>
          <a:noFill/>
          <a:ln w="9525" cap="flat" cmpd="sng">
            <a:solidFill>
              <a:schemeClr val="accent4"/>
            </a:solidFill>
            <a:prstDash val="solid"/>
            <a:round/>
            <a:headEnd type="oval" w="med" len="med"/>
            <a:tailEnd type="none" w="med" len="med"/>
          </a:ln>
        </p:spPr>
      </p:cxnSp>
      <p:cxnSp>
        <p:nvCxnSpPr>
          <p:cNvPr id="1060" name="Google Shape;1060;p19"/>
          <p:cNvCxnSpPr/>
          <p:nvPr/>
        </p:nvCxnSpPr>
        <p:spPr>
          <a:xfrm>
            <a:off x="5311650" y="3230930"/>
            <a:ext cx="502500" cy="0"/>
          </a:xfrm>
          <a:prstGeom prst="straightConnector1">
            <a:avLst/>
          </a:prstGeom>
          <a:noFill/>
          <a:ln w="9525" cap="flat" cmpd="sng">
            <a:solidFill>
              <a:schemeClr val="accent1"/>
            </a:solidFill>
            <a:prstDash val="solid"/>
            <a:round/>
            <a:headEnd type="oval" w="med" len="med"/>
            <a:tailEnd type="none" w="med" len="med"/>
          </a:ln>
        </p:spPr>
      </p:cxnSp>
      <p:cxnSp>
        <p:nvCxnSpPr>
          <p:cNvPr id="1061" name="Google Shape;1061;p19"/>
          <p:cNvCxnSpPr/>
          <p:nvPr/>
        </p:nvCxnSpPr>
        <p:spPr>
          <a:xfrm>
            <a:off x="5311650" y="3876975"/>
            <a:ext cx="505200" cy="0"/>
          </a:xfrm>
          <a:prstGeom prst="straightConnector1">
            <a:avLst/>
          </a:prstGeom>
          <a:noFill/>
          <a:ln w="9525" cap="flat" cmpd="sng">
            <a:solidFill>
              <a:schemeClr val="accent5"/>
            </a:solidFill>
            <a:prstDash val="solid"/>
            <a:round/>
            <a:headEnd type="oval" w="med" len="med"/>
            <a:tailEnd type="none" w="med" len="med"/>
          </a:ln>
        </p:spPr>
      </p:cxnSp>
      <p:grpSp>
        <p:nvGrpSpPr>
          <p:cNvPr id="1062" name="Google Shape;1062;p19"/>
          <p:cNvGrpSpPr/>
          <p:nvPr/>
        </p:nvGrpSpPr>
        <p:grpSpPr>
          <a:xfrm>
            <a:off x="5421549" y="1217575"/>
            <a:ext cx="2712565" cy="3496910"/>
            <a:chOff x="5497749" y="1217575"/>
            <a:chExt cx="2712565" cy="3496910"/>
          </a:xfrm>
        </p:grpSpPr>
        <p:sp>
          <p:nvSpPr>
            <p:cNvPr id="1063" name="Google Shape;1063;p19"/>
            <p:cNvSpPr/>
            <p:nvPr/>
          </p:nvSpPr>
          <p:spPr>
            <a:xfrm>
              <a:off x="5823725" y="1217575"/>
              <a:ext cx="2386589" cy="3116734"/>
            </a:xfrm>
            <a:custGeom>
              <a:avLst/>
              <a:gdLst/>
              <a:ahLst/>
              <a:cxnLst/>
              <a:rect l="l" t="t" r="r" b="b"/>
              <a:pathLst>
                <a:path w="28099" h="17995" extrusionOk="0">
                  <a:moveTo>
                    <a:pt x="1" y="1"/>
                  </a:moveTo>
                  <a:lnTo>
                    <a:pt x="28098" y="1"/>
                  </a:lnTo>
                  <a:lnTo>
                    <a:pt x="28098" y="17995"/>
                  </a:lnTo>
                  <a:lnTo>
                    <a:pt x="1" y="17995"/>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19"/>
            <p:cNvSpPr/>
            <p:nvPr/>
          </p:nvSpPr>
          <p:spPr>
            <a:xfrm rot="9372838" flipH="1">
              <a:off x="5598075" y="3931264"/>
              <a:ext cx="761121" cy="657675"/>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B7E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065" name="Google Shape;1065;p19"/>
          <p:cNvSpPr txBox="1"/>
          <p:nvPr/>
        </p:nvSpPr>
        <p:spPr>
          <a:xfrm>
            <a:off x="1023225" y="1665550"/>
            <a:ext cx="4248900" cy="5694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200">
              <a:solidFill>
                <a:srgbClr val="FFFFFF"/>
              </a:solidFill>
              <a:latin typeface="Jua"/>
              <a:ea typeface="Jua"/>
              <a:cs typeface="Jua"/>
              <a:sym typeface="Jua"/>
            </a:endParaRPr>
          </a:p>
        </p:txBody>
      </p:sp>
      <p:sp>
        <p:nvSpPr>
          <p:cNvPr id="1066" name="Google Shape;1066;p19"/>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sp>
        <p:nvSpPr>
          <p:cNvPr id="1067" name="Google Shape;1067;p19"/>
          <p:cNvSpPr txBox="1"/>
          <p:nvPr/>
        </p:nvSpPr>
        <p:spPr>
          <a:xfrm>
            <a:off x="1023350" y="2315051"/>
            <a:ext cx="4248900" cy="569400"/>
          </a:xfrm>
          <a:prstGeom prst="rect">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200">
              <a:solidFill>
                <a:srgbClr val="FFFFFF"/>
              </a:solidFill>
              <a:latin typeface="Jua"/>
              <a:ea typeface="Jua"/>
              <a:cs typeface="Jua"/>
              <a:sym typeface="Jua"/>
            </a:endParaRPr>
          </a:p>
        </p:txBody>
      </p:sp>
      <p:sp>
        <p:nvSpPr>
          <p:cNvPr id="1068" name="Google Shape;1068;p19"/>
          <p:cNvSpPr/>
          <p:nvPr/>
        </p:nvSpPr>
        <p:spPr>
          <a:xfrm>
            <a:off x="1023175" y="2948399"/>
            <a:ext cx="4248900" cy="572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69" name="Google Shape;1069;p19"/>
          <p:cNvGrpSpPr/>
          <p:nvPr/>
        </p:nvGrpSpPr>
        <p:grpSpPr>
          <a:xfrm>
            <a:off x="992875" y="2956275"/>
            <a:ext cx="3996600" cy="549300"/>
            <a:chOff x="953025" y="2956275"/>
            <a:chExt cx="3996600" cy="549300"/>
          </a:xfrm>
        </p:grpSpPr>
        <p:sp>
          <p:nvSpPr>
            <p:cNvPr id="1070" name="Google Shape;1070;p19"/>
            <p:cNvSpPr txBox="1"/>
            <p:nvPr/>
          </p:nvSpPr>
          <p:spPr>
            <a:xfrm>
              <a:off x="953025" y="3057451"/>
              <a:ext cx="1410000" cy="354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dk1"/>
                  </a:solidFill>
                  <a:latin typeface="Quicksand"/>
                  <a:ea typeface="Quicksand"/>
                  <a:cs typeface="Quicksand"/>
                  <a:sym typeface="Quicksand"/>
                </a:rPr>
                <a:t>Science</a:t>
              </a:r>
              <a:endParaRPr sz="2200" b="1">
                <a:solidFill>
                  <a:schemeClr val="dk1"/>
                </a:solidFill>
                <a:latin typeface="Quicksand"/>
                <a:ea typeface="Quicksand"/>
                <a:cs typeface="Quicksand"/>
                <a:sym typeface="Quicksand"/>
              </a:endParaRPr>
            </a:p>
          </p:txBody>
        </p:sp>
        <p:sp>
          <p:nvSpPr>
            <p:cNvPr id="1071" name="Google Shape;1071;p19"/>
            <p:cNvSpPr txBox="1"/>
            <p:nvPr/>
          </p:nvSpPr>
          <p:spPr>
            <a:xfrm flipH="1">
              <a:off x="2435325" y="2956275"/>
              <a:ext cx="2514300" cy="549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Mercury is the closest planet to the Sun and the smallest one</a:t>
              </a:r>
              <a:endParaRPr sz="1200">
                <a:solidFill>
                  <a:schemeClr val="dk1"/>
                </a:solidFill>
                <a:latin typeface="Quicksand Medium"/>
                <a:ea typeface="Quicksand Medium"/>
                <a:cs typeface="Quicksand Medium"/>
                <a:sym typeface="Quicksand Medium"/>
              </a:endParaRPr>
            </a:p>
          </p:txBody>
        </p:sp>
      </p:grpSp>
      <p:sp>
        <p:nvSpPr>
          <p:cNvPr id="1072" name="Google Shape;1072;p19"/>
          <p:cNvSpPr/>
          <p:nvPr/>
        </p:nvSpPr>
        <p:spPr>
          <a:xfrm>
            <a:off x="1023225" y="3602325"/>
            <a:ext cx="4248900" cy="549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73" name="Google Shape;1073;p19"/>
          <p:cNvGrpSpPr/>
          <p:nvPr/>
        </p:nvGrpSpPr>
        <p:grpSpPr>
          <a:xfrm>
            <a:off x="992875" y="3602325"/>
            <a:ext cx="3996600" cy="549300"/>
            <a:chOff x="953025" y="3602325"/>
            <a:chExt cx="3996600" cy="549300"/>
          </a:xfrm>
        </p:grpSpPr>
        <p:sp>
          <p:nvSpPr>
            <p:cNvPr id="1074" name="Google Shape;1074;p19"/>
            <p:cNvSpPr txBox="1"/>
            <p:nvPr/>
          </p:nvSpPr>
          <p:spPr>
            <a:xfrm>
              <a:off x="953025" y="3696377"/>
              <a:ext cx="1410000" cy="354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dk1"/>
                  </a:solidFill>
                  <a:latin typeface="Quicksand"/>
                  <a:ea typeface="Quicksand"/>
                  <a:cs typeface="Quicksand"/>
                  <a:sym typeface="Quicksand"/>
                </a:rPr>
                <a:t>History</a:t>
              </a:r>
              <a:endParaRPr sz="2200" b="1">
                <a:solidFill>
                  <a:schemeClr val="dk1"/>
                </a:solidFill>
                <a:latin typeface="Quicksand"/>
                <a:ea typeface="Quicksand"/>
                <a:cs typeface="Quicksand"/>
                <a:sym typeface="Quicksand"/>
              </a:endParaRPr>
            </a:p>
          </p:txBody>
        </p:sp>
        <p:sp>
          <p:nvSpPr>
            <p:cNvPr id="1075" name="Google Shape;1075;p19"/>
            <p:cNvSpPr txBox="1"/>
            <p:nvPr/>
          </p:nvSpPr>
          <p:spPr>
            <a:xfrm flipH="1">
              <a:off x="2435325" y="3602325"/>
              <a:ext cx="2514300" cy="549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Neptune is the farthest planet and also the fourth-largest</a:t>
              </a:r>
              <a:endParaRPr sz="1200">
                <a:solidFill>
                  <a:schemeClr val="dk1"/>
                </a:solidFill>
                <a:latin typeface="Quicksand Medium"/>
                <a:ea typeface="Quicksand Medium"/>
                <a:cs typeface="Quicksand Medium"/>
                <a:sym typeface="Quicksand Medium"/>
              </a:endParaRPr>
            </a:p>
          </p:txBody>
        </p:sp>
      </p:grpSp>
      <p:grpSp>
        <p:nvGrpSpPr>
          <p:cNvPr id="1076" name="Google Shape;1076;p19"/>
          <p:cNvGrpSpPr/>
          <p:nvPr/>
        </p:nvGrpSpPr>
        <p:grpSpPr>
          <a:xfrm>
            <a:off x="6095374" y="1831199"/>
            <a:ext cx="1705600" cy="210300"/>
            <a:chOff x="6171574" y="1831199"/>
            <a:chExt cx="1705600" cy="210300"/>
          </a:xfrm>
        </p:grpSpPr>
        <p:sp>
          <p:nvSpPr>
            <p:cNvPr id="1077" name="Google Shape;1077;p19"/>
            <p:cNvSpPr/>
            <p:nvPr/>
          </p:nvSpPr>
          <p:spPr>
            <a:xfrm rot="-5400000">
              <a:off x="6171574" y="1831199"/>
              <a:ext cx="210300" cy="210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19"/>
            <p:cNvSpPr/>
            <p:nvPr/>
          </p:nvSpPr>
          <p:spPr>
            <a:xfrm rot="-5400000">
              <a:off x="6541724" y="1831199"/>
              <a:ext cx="210300" cy="2103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19"/>
            <p:cNvSpPr/>
            <p:nvPr/>
          </p:nvSpPr>
          <p:spPr>
            <a:xfrm rot="-5400000">
              <a:off x="6911874" y="1831199"/>
              <a:ext cx="210300" cy="2103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19"/>
            <p:cNvSpPr/>
            <p:nvPr/>
          </p:nvSpPr>
          <p:spPr>
            <a:xfrm rot="-5400000">
              <a:off x="7296724" y="1831199"/>
              <a:ext cx="210300" cy="210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19"/>
            <p:cNvSpPr/>
            <p:nvPr/>
          </p:nvSpPr>
          <p:spPr>
            <a:xfrm rot="-5400000">
              <a:off x="7666874" y="1831199"/>
              <a:ext cx="210300" cy="2103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2" name="Google Shape;1082;p19"/>
          <p:cNvGrpSpPr/>
          <p:nvPr/>
        </p:nvGrpSpPr>
        <p:grpSpPr>
          <a:xfrm>
            <a:off x="6095374" y="2487374"/>
            <a:ext cx="1705600" cy="210300"/>
            <a:chOff x="6171574" y="2487374"/>
            <a:chExt cx="1705600" cy="210300"/>
          </a:xfrm>
        </p:grpSpPr>
        <p:sp>
          <p:nvSpPr>
            <p:cNvPr id="1083" name="Google Shape;1083;p19"/>
            <p:cNvSpPr/>
            <p:nvPr/>
          </p:nvSpPr>
          <p:spPr>
            <a:xfrm rot="-5400000">
              <a:off x="6171574" y="2487374"/>
              <a:ext cx="210300" cy="2103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19"/>
            <p:cNvSpPr/>
            <p:nvPr/>
          </p:nvSpPr>
          <p:spPr>
            <a:xfrm rot="-5400000">
              <a:off x="6541724" y="2487374"/>
              <a:ext cx="210300" cy="2103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19"/>
            <p:cNvSpPr/>
            <p:nvPr/>
          </p:nvSpPr>
          <p:spPr>
            <a:xfrm rot="-5400000">
              <a:off x="6911874" y="2487374"/>
              <a:ext cx="210300" cy="210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19"/>
            <p:cNvSpPr/>
            <p:nvPr/>
          </p:nvSpPr>
          <p:spPr>
            <a:xfrm rot="-5400000">
              <a:off x="7296724" y="2487374"/>
              <a:ext cx="210300" cy="2103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19"/>
            <p:cNvSpPr/>
            <p:nvPr/>
          </p:nvSpPr>
          <p:spPr>
            <a:xfrm rot="-5400000">
              <a:off x="7666874" y="2487374"/>
              <a:ext cx="210300" cy="210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8" name="Google Shape;1088;p19"/>
          <p:cNvGrpSpPr/>
          <p:nvPr/>
        </p:nvGrpSpPr>
        <p:grpSpPr>
          <a:xfrm>
            <a:off x="6095374" y="3125774"/>
            <a:ext cx="1705600" cy="210300"/>
            <a:chOff x="6171574" y="3125774"/>
            <a:chExt cx="1705600" cy="210300"/>
          </a:xfrm>
        </p:grpSpPr>
        <p:sp>
          <p:nvSpPr>
            <p:cNvPr id="1089" name="Google Shape;1089;p19"/>
            <p:cNvSpPr/>
            <p:nvPr/>
          </p:nvSpPr>
          <p:spPr>
            <a:xfrm rot="-5400000">
              <a:off x="6171574" y="3125774"/>
              <a:ext cx="210300" cy="210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19"/>
            <p:cNvSpPr/>
            <p:nvPr/>
          </p:nvSpPr>
          <p:spPr>
            <a:xfrm rot="-5400000">
              <a:off x="6541724" y="3125774"/>
              <a:ext cx="210300" cy="210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19"/>
            <p:cNvSpPr/>
            <p:nvPr/>
          </p:nvSpPr>
          <p:spPr>
            <a:xfrm rot="-5400000">
              <a:off x="6911874" y="3125774"/>
              <a:ext cx="210300" cy="2103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19"/>
            <p:cNvSpPr/>
            <p:nvPr/>
          </p:nvSpPr>
          <p:spPr>
            <a:xfrm rot="-5400000">
              <a:off x="7296724" y="3125774"/>
              <a:ext cx="210300" cy="2103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19"/>
            <p:cNvSpPr/>
            <p:nvPr/>
          </p:nvSpPr>
          <p:spPr>
            <a:xfrm rot="-5400000">
              <a:off x="7666874" y="3125774"/>
              <a:ext cx="210300" cy="2103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4" name="Google Shape;1094;p19"/>
          <p:cNvGrpSpPr/>
          <p:nvPr/>
        </p:nvGrpSpPr>
        <p:grpSpPr>
          <a:xfrm>
            <a:off x="6095375" y="3764175"/>
            <a:ext cx="1705600" cy="210300"/>
            <a:chOff x="6171575" y="3764175"/>
            <a:chExt cx="1705600" cy="210300"/>
          </a:xfrm>
        </p:grpSpPr>
        <p:sp>
          <p:nvSpPr>
            <p:cNvPr id="1095" name="Google Shape;1095;p19"/>
            <p:cNvSpPr/>
            <p:nvPr/>
          </p:nvSpPr>
          <p:spPr>
            <a:xfrm rot="-5400000">
              <a:off x="6171575" y="3764175"/>
              <a:ext cx="210300" cy="210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19"/>
            <p:cNvSpPr/>
            <p:nvPr/>
          </p:nvSpPr>
          <p:spPr>
            <a:xfrm rot="-5400000">
              <a:off x="6541725" y="3764175"/>
              <a:ext cx="210300" cy="210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19"/>
            <p:cNvSpPr/>
            <p:nvPr/>
          </p:nvSpPr>
          <p:spPr>
            <a:xfrm rot="-5400000">
              <a:off x="6911875" y="3764175"/>
              <a:ext cx="210300" cy="210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19"/>
            <p:cNvSpPr/>
            <p:nvPr/>
          </p:nvSpPr>
          <p:spPr>
            <a:xfrm rot="-5400000">
              <a:off x="7296725" y="3764175"/>
              <a:ext cx="210300" cy="210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19"/>
            <p:cNvSpPr/>
            <p:nvPr/>
          </p:nvSpPr>
          <p:spPr>
            <a:xfrm rot="-5400000">
              <a:off x="7666875" y="3764175"/>
              <a:ext cx="210300" cy="210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00" name="Google Shape;1100;p19"/>
          <p:cNvSpPr txBox="1"/>
          <p:nvPr/>
        </p:nvSpPr>
        <p:spPr>
          <a:xfrm>
            <a:off x="5990975" y="1329400"/>
            <a:ext cx="374700" cy="28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accent6"/>
                </a:solidFill>
                <a:latin typeface="Jua"/>
                <a:ea typeface="Jua"/>
                <a:cs typeface="Jua"/>
                <a:sym typeface="Jua"/>
              </a:rPr>
              <a:t>M</a:t>
            </a:r>
            <a:endParaRPr sz="2200">
              <a:solidFill>
                <a:schemeClr val="accent6"/>
              </a:solidFill>
              <a:latin typeface="Jua"/>
              <a:ea typeface="Jua"/>
              <a:cs typeface="Jua"/>
              <a:sym typeface="Jua"/>
            </a:endParaRPr>
          </a:p>
        </p:txBody>
      </p:sp>
      <p:sp>
        <p:nvSpPr>
          <p:cNvPr id="1101" name="Google Shape;1101;p19"/>
          <p:cNvSpPr txBox="1"/>
          <p:nvPr/>
        </p:nvSpPr>
        <p:spPr>
          <a:xfrm>
            <a:off x="6383325" y="1329400"/>
            <a:ext cx="374700" cy="28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accent6"/>
                </a:solidFill>
                <a:latin typeface="Jua"/>
                <a:ea typeface="Jua"/>
                <a:cs typeface="Jua"/>
                <a:sym typeface="Jua"/>
              </a:rPr>
              <a:t>T</a:t>
            </a:r>
            <a:endParaRPr sz="2200">
              <a:solidFill>
                <a:schemeClr val="accent6"/>
              </a:solidFill>
              <a:latin typeface="Jua"/>
              <a:ea typeface="Jua"/>
              <a:cs typeface="Jua"/>
              <a:sym typeface="Jua"/>
            </a:endParaRPr>
          </a:p>
        </p:txBody>
      </p:sp>
      <p:sp>
        <p:nvSpPr>
          <p:cNvPr id="1102" name="Google Shape;1102;p19"/>
          <p:cNvSpPr txBox="1"/>
          <p:nvPr/>
        </p:nvSpPr>
        <p:spPr>
          <a:xfrm>
            <a:off x="6753475" y="1329400"/>
            <a:ext cx="374700" cy="28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accent6"/>
                </a:solidFill>
                <a:latin typeface="Jua"/>
                <a:ea typeface="Jua"/>
                <a:cs typeface="Jua"/>
                <a:sym typeface="Jua"/>
              </a:rPr>
              <a:t>W</a:t>
            </a:r>
            <a:endParaRPr sz="2200">
              <a:solidFill>
                <a:schemeClr val="accent6"/>
              </a:solidFill>
              <a:latin typeface="Jua"/>
              <a:ea typeface="Jua"/>
              <a:cs typeface="Jua"/>
              <a:sym typeface="Jua"/>
            </a:endParaRPr>
          </a:p>
        </p:txBody>
      </p:sp>
      <p:sp>
        <p:nvSpPr>
          <p:cNvPr id="1103" name="Google Shape;1103;p19"/>
          <p:cNvSpPr txBox="1"/>
          <p:nvPr/>
        </p:nvSpPr>
        <p:spPr>
          <a:xfrm>
            <a:off x="7138325" y="1329400"/>
            <a:ext cx="374700" cy="28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accent6"/>
                </a:solidFill>
                <a:latin typeface="Jua"/>
                <a:ea typeface="Jua"/>
                <a:cs typeface="Jua"/>
                <a:sym typeface="Jua"/>
              </a:rPr>
              <a:t>T</a:t>
            </a:r>
            <a:endParaRPr sz="2200">
              <a:solidFill>
                <a:schemeClr val="accent6"/>
              </a:solidFill>
              <a:latin typeface="Jua"/>
              <a:ea typeface="Jua"/>
              <a:cs typeface="Jua"/>
              <a:sym typeface="Jua"/>
            </a:endParaRPr>
          </a:p>
        </p:txBody>
      </p:sp>
      <p:sp>
        <p:nvSpPr>
          <p:cNvPr id="1104" name="Google Shape;1104;p19"/>
          <p:cNvSpPr txBox="1"/>
          <p:nvPr/>
        </p:nvSpPr>
        <p:spPr>
          <a:xfrm>
            <a:off x="7515975" y="1329400"/>
            <a:ext cx="374700" cy="28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accent6"/>
                </a:solidFill>
                <a:latin typeface="Jua"/>
                <a:ea typeface="Jua"/>
                <a:cs typeface="Jua"/>
                <a:sym typeface="Jua"/>
              </a:rPr>
              <a:t>F</a:t>
            </a:r>
            <a:endParaRPr sz="2200">
              <a:solidFill>
                <a:schemeClr val="accent6"/>
              </a:solidFill>
              <a:latin typeface="Jua"/>
              <a:ea typeface="Jua"/>
              <a:cs typeface="Jua"/>
              <a:sym typeface="Jua"/>
            </a:endParaRPr>
          </a:p>
        </p:txBody>
      </p:sp>
      <p:grpSp>
        <p:nvGrpSpPr>
          <p:cNvPr id="1105" name="Google Shape;1105;p19"/>
          <p:cNvGrpSpPr/>
          <p:nvPr/>
        </p:nvGrpSpPr>
        <p:grpSpPr>
          <a:xfrm>
            <a:off x="992875" y="2317875"/>
            <a:ext cx="3996600" cy="549300"/>
            <a:chOff x="953025" y="2317875"/>
            <a:chExt cx="3996600" cy="549300"/>
          </a:xfrm>
        </p:grpSpPr>
        <p:sp>
          <p:nvSpPr>
            <p:cNvPr id="1106" name="Google Shape;1106;p19"/>
            <p:cNvSpPr txBox="1"/>
            <p:nvPr/>
          </p:nvSpPr>
          <p:spPr>
            <a:xfrm flipH="1">
              <a:off x="2435325" y="2317875"/>
              <a:ext cx="2514300" cy="549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Despite being red, Mars is a cold place full of iron oxide dust</a:t>
              </a:r>
              <a:endParaRPr sz="1200">
                <a:solidFill>
                  <a:schemeClr val="dk1"/>
                </a:solidFill>
                <a:latin typeface="Quicksand Medium"/>
                <a:ea typeface="Quicksand Medium"/>
                <a:cs typeface="Quicksand Medium"/>
                <a:sym typeface="Quicksand Medium"/>
              </a:endParaRPr>
            </a:p>
          </p:txBody>
        </p:sp>
        <p:sp>
          <p:nvSpPr>
            <p:cNvPr id="1107" name="Google Shape;1107;p19"/>
            <p:cNvSpPr txBox="1"/>
            <p:nvPr/>
          </p:nvSpPr>
          <p:spPr>
            <a:xfrm>
              <a:off x="953025" y="2422451"/>
              <a:ext cx="1410000" cy="354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dk1"/>
                  </a:solidFill>
                  <a:latin typeface="Quicksand"/>
                  <a:ea typeface="Quicksand"/>
                  <a:cs typeface="Quicksand"/>
                  <a:sym typeface="Quicksand"/>
                </a:rPr>
                <a:t>Maths</a:t>
              </a:r>
              <a:endParaRPr sz="2200" b="1">
                <a:solidFill>
                  <a:schemeClr val="dk1"/>
                </a:solidFill>
                <a:latin typeface="Quicksand"/>
                <a:ea typeface="Quicksand"/>
                <a:cs typeface="Quicksand"/>
                <a:sym typeface="Quicksand"/>
              </a:endParaRPr>
            </a:p>
          </p:txBody>
        </p:sp>
      </p:grpSp>
      <p:grpSp>
        <p:nvGrpSpPr>
          <p:cNvPr id="1108" name="Google Shape;1108;p19"/>
          <p:cNvGrpSpPr/>
          <p:nvPr/>
        </p:nvGrpSpPr>
        <p:grpSpPr>
          <a:xfrm>
            <a:off x="992875" y="1659025"/>
            <a:ext cx="3996600" cy="549300"/>
            <a:chOff x="953025" y="1659025"/>
            <a:chExt cx="3996600" cy="549300"/>
          </a:xfrm>
        </p:grpSpPr>
        <p:sp>
          <p:nvSpPr>
            <p:cNvPr id="1109" name="Google Shape;1109;p19"/>
            <p:cNvSpPr txBox="1"/>
            <p:nvPr/>
          </p:nvSpPr>
          <p:spPr>
            <a:xfrm flipH="1">
              <a:off x="2435325" y="1659025"/>
              <a:ext cx="2514300" cy="549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Earth is the third planet from the Sun. It harbors life</a:t>
              </a:r>
              <a:endParaRPr sz="1200">
                <a:solidFill>
                  <a:schemeClr val="dk1"/>
                </a:solidFill>
                <a:latin typeface="Quicksand Medium"/>
                <a:ea typeface="Quicksand Medium"/>
                <a:cs typeface="Quicksand Medium"/>
                <a:sym typeface="Quicksand Medium"/>
              </a:endParaRPr>
            </a:p>
          </p:txBody>
        </p:sp>
        <p:sp>
          <p:nvSpPr>
            <p:cNvPr id="1110" name="Google Shape;1110;p19"/>
            <p:cNvSpPr txBox="1"/>
            <p:nvPr/>
          </p:nvSpPr>
          <p:spPr>
            <a:xfrm>
              <a:off x="953025" y="1773001"/>
              <a:ext cx="1410000" cy="354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dk1"/>
                  </a:solidFill>
                  <a:latin typeface="Quicksand"/>
                  <a:ea typeface="Quicksand"/>
                  <a:cs typeface="Quicksand"/>
                  <a:sym typeface="Quicksand"/>
                </a:rPr>
                <a:t>Art</a:t>
              </a:r>
              <a:endParaRPr sz="2200" b="1">
                <a:solidFill>
                  <a:schemeClr val="dk1"/>
                </a:solidFill>
                <a:latin typeface="Quicksand"/>
                <a:ea typeface="Quicksand"/>
                <a:cs typeface="Quicksand"/>
                <a:sym typeface="Quicksand"/>
              </a:endParaRPr>
            </a:p>
          </p:txBody>
        </p:sp>
      </p:grpSp>
      <p:sp>
        <p:nvSpPr>
          <p:cNvPr id="1111" name="Google Shape;1111;p19"/>
          <p:cNvSpPr/>
          <p:nvPr/>
        </p:nvSpPr>
        <p:spPr>
          <a:xfrm rot="-675506">
            <a:off x="783070" y="1356272"/>
            <a:ext cx="761160" cy="657663"/>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FD9E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5"/>
        <p:cNvGrpSpPr/>
        <p:nvPr/>
      </p:nvGrpSpPr>
      <p:grpSpPr>
        <a:xfrm>
          <a:off x="0" y="0"/>
          <a:ext cx="0" cy="0"/>
          <a:chOff x="0" y="0"/>
          <a:chExt cx="0" cy="0"/>
        </a:xfrm>
      </p:grpSpPr>
      <p:sp>
        <p:nvSpPr>
          <p:cNvPr id="1116" name="Google Shape;1116;p20"/>
          <p:cNvSpPr/>
          <p:nvPr/>
        </p:nvSpPr>
        <p:spPr>
          <a:xfrm>
            <a:off x="3737325" y="1248025"/>
            <a:ext cx="1669200" cy="3259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20"/>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sp>
        <p:nvSpPr>
          <p:cNvPr id="1118" name="Google Shape;1118;p20"/>
          <p:cNvSpPr/>
          <p:nvPr/>
        </p:nvSpPr>
        <p:spPr>
          <a:xfrm>
            <a:off x="1016301" y="1248025"/>
            <a:ext cx="2535000" cy="1567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20"/>
          <p:cNvSpPr/>
          <p:nvPr/>
        </p:nvSpPr>
        <p:spPr>
          <a:xfrm>
            <a:off x="5592551" y="2939950"/>
            <a:ext cx="2535000" cy="1567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20"/>
          <p:cNvSpPr/>
          <p:nvPr/>
        </p:nvSpPr>
        <p:spPr>
          <a:xfrm>
            <a:off x="1016301" y="2939950"/>
            <a:ext cx="2535000" cy="1567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20"/>
          <p:cNvSpPr/>
          <p:nvPr/>
        </p:nvSpPr>
        <p:spPr>
          <a:xfrm>
            <a:off x="5592551" y="1248025"/>
            <a:ext cx="2535000" cy="1567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2" name="Google Shape;1122;p20"/>
          <p:cNvGrpSpPr/>
          <p:nvPr/>
        </p:nvGrpSpPr>
        <p:grpSpPr>
          <a:xfrm>
            <a:off x="1425249" y="1519488"/>
            <a:ext cx="1587301" cy="1024586"/>
            <a:chOff x="1320549" y="1437313"/>
            <a:chExt cx="1587301" cy="1024586"/>
          </a:xfrm>
        </p:grpSpPr>
        <p:sp>
          <p:nvSpPr>
            <p:cNvPr id="1123" name="Google Shape;1123;p20"/>
            <p:cNvSpPr txBox="1"/>
            <p:nvPr/>
          </p:nvSpPr>
          <p:spPr>
            <a:xfrm>
              <a:off x="1320549" y="1763925"/>
              <a:ext cx="1587300" cy="371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Science</a:t>
              </a:r>
              <a:endParaRPr sz="2200" b="1">
                <a:solidFill>
                  <a:schemeClr val="accent1"/>
                </a:solidFill>
                <a:latin typeface="Quicksand"/>
                <a:ea typeface="Quicksand"/>
                <a:cs typeface="Quicksand"/>
                <a:sym typeface="Quicksand"/>
              </a:endParaRPr>
            </a:p>
          </p:txBody>
        </p:sp>
        <p:sp>
          <p:nvSpPr>
            <p:cNvPr id="1124" name="Google Shape;1124;p20"/>
            <p:cNvSpPr txBox="1"/>
            <p:nvPr/>
          </p:nvSpPr>
          <p:spPr>
            <a:xfrm>
              <a:off x="1320550" y="2090498"/>
              <a:ext cx="1587300" cy="371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Exercises 1, 2 and 3</a:t>
              </a:r>
              <a:endParaRPr sz="1200">
                <a:solidFill>
                  <a:schemeClr val="dk1"/>
                </a:solidFill>
                <a:latin typeface="Quicksand Medium"/>
                <a:ea typeface="Quicksand Medium"/>
                <a:cs typeface="Quicksand Medium"/>
                <a:sym typeface="Quicksand Medium"/>
              </a:endParaRPr>
            </a:p>
          </p:txBody>
        </p:sp>
        <p:sp>
          <p:nvSpPr>
            <p:cNvPr id="1125" name="Google Shape;1125;p20"/>
            <p:cNvSpPr txBox="1"/>
            <p:nvPr/>
          </p:nvSpPr>
          <p:spPr>
            <a:xfrm>
              <a:off x="1320550" y="1437313"/>
              <a:ext cx="15873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07.12</a:t>
              </a:r>
              <a:endParaRPr sz="2200" b="1">
                <a:solidFill>
                  <a:schemeClr val="accent6"/>
                </a:solidFill>
                <a:latin typeface="Quicksand"/>
                <a:ea typeface="Quicksand"/>
                <a:cs typeface="Quicksand"/>
                <a:sym typeface="Quicksand"/>
              </a:endParaRPr>
            </a:p>
          </p:txBody>
        </p:sp>
      </p:grpSp>
      <p:grpSp>
        <p:nvGrpSpPr>
          <p:cNvPr id="1126" name="Google Shape;1126;p20"/>
          <p:cNvGrpSpPr/>
          <p:nvPr/>
        </p:nvGrpSpPr>
        <p:grpSpPr>
          <a:xfrm>
            <a:off x="1425249" y="3211413"/>
            <a:ext cx="1587301" cy="1024586"/>
            <a:chOff x="1320549" y="3129238"/>
            <a:chExt cx="1587301" cy="1024586"/>
          </a:xfrm>
        </p:grpSpPr>
        <p:sp>
          <p:nvSpPr>
            <p:cNvPr id="1127" name="Google Shape;1127;p20"/>
            <p:cNvSpPr txBox="1"/>
            <p:nvPr/>
          </p:nvSpPr>
          <p:spPr>
            <a:xfrm>
              <a:off x="1320549" y="3455850"/>
              <a:ext cx="1587300" cy="371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Maths</a:t>
              </a:r>
              <a:endParaRPr sz="2200" b="1">
                <a:solidFill>
                  <a:schemeClr val="accent1"/>
                </a:solidFill>
                <a:latin typeface="Quicksand"/>
                <a:ea typeface="Quicksand"/>
                <a:cs typeface="Quicksand"/>
                <a:sym typeface="Quicksand"/>
              </a:endParaRPr>
            </a:p>
          </p:txBody>
        </p:sp>
        <p:sp>
          <p:nvSpPr>
            <p:cNvPr id="1128" name="Google Shape;1128;p20"/>
            <p:cNvSpPr txBox="1"/>
            <p:nvPr/>
          </p:nvSpPr>
          <p:spPr>
            <a:xfrm>
              <a:off x="1320550" y="3782423"/>
              <a:ext cx="1587300" cy="371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Exercises 5 and 7</a:t>
              </a:r>
              <a:endParaRPr sz="1200">
                <a:solidFill>
                  <a:schemeClr val="dk1"/>
                </a:solidFill>
                <a:latin typeface="Quicksand Medium"/>
                <a:ea typeface="Quicksand Medium"/>
                <a:cs typeface="Quicksand Medium"/>
                <a:sym typeface="Quicksand Medium"/>
              </a:endParaRPr>
            </a:p>
          </p:txBody>
        </p:sp>
        <p:sp>
          <p:nvSpPr>
            <p:cNvPr id="1129" name="Google Shape;1129;p20"/>
            <p:cNvSpPr txBox="1"/>
            <p:nvPr/>
          </p:nvSpPr>
          <p:spPr>
            <a:xfrm>
              <a:off x="1320550" y="3129238"/>
              <a:ext cx="15873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10.12</a:t>
              </a:r>
              <a:endParaRPr sz="2200" b="1">
                <a:solidFill>
                  <a:schemeClr val="accent6"/>
                </a:solidFill>
                <a:latin typeface="Quicksand"/>
                <a:ea typeface="Quicksand"/>
                <a:cs typeface="Quicksand"/>
                <a:sym typeface="Quicksand"/>
              </a:endParaRPr>
            </a:p>
          </p:txBody>
        </p:sp>
      </p:grpSp>
      <p:grpSp>
        <p:nvGrpSpPr>
          <p:cNvPr id="1130" name="Google Shape;1130;p20"/>
          <p:cNvGrpSpPr/>
          <p:nvPr/>
        </p:nvGrpSpPr>
        <p:grpSpPr>
          <a:xfrm>
            <a:off x="6144074" y="1519488"/>
            <a:ext cx="1587301" cy="1024586"/>
            <a:chOff x="6248774" y="1437313"/>
            <a:chExt cx="1587301" cy="1024586"/>
          </a:xfrm>
        </p:grpSpPr>
        <p:sp>
          <p:nvSpPr>
            <p:cNvPr id="1131" name="Google Shape;1131;p20"/>
            <p:cNvSpPr txBox="1"/>
            <p:nvPr/>
          </p:nvSpPr>
          <p:spPr>
            <a:xfrm>
              <a:off x="6248774" y="1763925"/>
              <a:ext cx="1587300" cy="371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Language</a:t>
              </a:r>
              <a:endParaRPr sz="2200" b="1">
                <a:solidFill>
                  <a:schemeClr val="accent1"/>
                </a:solidFill>
                <a:latin typeface="Quicksand"/>
                <a:ea typeface="Quicksand"/>
                <a:cs typeface="Quicksand"/>
                <a:sym typeface="Quicksand"/>
              </a:endParaRPr>
            </a:p>
          </p:txBody>
        </p:sp>
        <p:sp>
          <p:nvSpPr>
            <p:cNvPr id="1132" name="Google Shape;1132;p20"/>
            <p:cNvSpPr txBox="1"/>
            <p:nvPr/>
          </p:nvSpPr>
          <p:spPr>
            <a:xfrm>
              <a:off x="6248775" y="2090498"/>
              <a:ext cx="1587300" cy="371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Read a book</a:t>
              </a:r>
              <a:endParaRPr sz="1200">
                <a:solidFill>
                  <a:schemeClr val="dk1"/>
                </a:solidFill>
                <a:latin typeface="Quicksand Medium"/>
                <a:ea typeface="Quicksand Medium"/>
                <a:cs typeface="Quicksand Medium"/>
                <a:sym typeface="Quicksand Medium"/>
              </a:endParaRPr>
            </a:p>
          </p:txBody>
        </p:sp>
        <p:sp>
          <p:nvSpPr>
            <p:cNvPr id="1133" name="Google Shape;1133;p20"/>
            <p:cNvSpPr txBox="1"/>
            <p:nvPr/>
          </p:nvSpPr>
          <p:spPr>
            <a:xfrm>
              <a:off x="6248775" y="1437313"/>
              <a:ext cx="15873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16.12</a:t>
              </a:r>
              <a:endParaRPr sz="2200" b="1">
                <a:solidFill>
                  <a:schemeClr val="accent6"/>
                </a:solidFill>
                <a:latin typeface="Quicksand"/>
                <a:ea typeface="Quicksand"/>
                <a:cs typeface="Quicksand"/>
                <a:sym typeface="Quicksand"/>
              </a:endParaRPr>
            </a:p>
          </p:txBody>
        </p:sp>
      </p:grpSp>
      <p:grpSp>
        <p:nvGrpSpPr>
          <p:cNvPr id="1134" name="Google Shape;1134;p20"/>
          <p:cNvGrpSpPr/>
          <p:nvPr/>
        </p:nvGrpSpPr>
        <p:grpSpPr>
          <a:xfrm>
            <a:off x="6144074" y="3211425"/>
            <a:ext cx="1587301" cy="1024586"/>
            <a:chOff x="6248774" y="3129250"/>
            <a:chExt cx="1587301" cy="1024586"/>
          </a:xfrm>
        </p:grpSpPr>
        <p:sp>
          <p:nvSpPr>
            <p:cNvPr id="1135" name="Google Shape;1135;p20"/>
            <p:cNvSpPr txBox="1"/>
            <p:nvPr/>
          </p:nvSpPr>
          <p:spPr>
            <a:xfrm>
              <a:off x="6248774" y="3455863"/>
              <a:ext cx="1587300" cy="371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History</a:t>
              </a:r>
              <a:endParaRPr sz="2200" b="1">
                <a:solidFill>
                  <a:schemeClr val="accent1"/>
                </a:solidFill>
                <a:latin typeface="Quicksand"/>
                <a:ea typeface="Quicksand"/>
                <a:cs typeface="Quicksand"/>
                <a:sym typeface="Quicksand"/>
              </a:endParaRPr>
            </a:p>
          </p:txBody>
        </p:sp>
        <p:sp>
          <p:nvSpPr>
            <p:cNvPr id="1136" name="Google Shape;1136;p20"/>
            <p:cNvSpPr txBox="1"/>
            <p:nvPr/>
          </p:nvSpPr>
          <p:spPr>
            <a:xfrm>
              <a:off x="6248775" y="3782436"/>
              <a:ext cx="1587300" cy="371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Text exercises</a:t>
              </a:r>
              <a:endParaRPr sz="1200">
                <a:solidFill>
                  <a:schemeClr val="dk1"/>
                </a:solidFill>
                <a:latin typeface="Quicksand Medium"/>
                <a:ea typeface="Quicksand Medium"/>
                <a:cs typeface="Quicksand Medium"/>
                <a:sym typeface="Quicksand Medium"/>
              </a:endParaRPr>
            </a:p>
          </p:txBody>
        </p:sp>
        <p:sp>
          <p:nvSpPr>
            <p:cNvPr id="1137" name="Google Shape;1137;p20"/>
            <p:cNvSpPr txBox="1"/>
            <p:nvPr/>
          </p:nvSpPr>
          <p:spPr>
            <a:xfrm>
              <a:off x="6248775" y="3129250"/>
              <a:ext cx="15873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18.12</a:t>
              </a:r>
              <a:endParaRPr sz="2200" b="1">
                <a:solidFill>
                  <a:schemeClr val="accent6"/>
                </a:solidFill>
                <a:latin typeface="Quicksand"/>
                <a:ea typeface="Quicksand"/>
                <a:cs typeface="Quicksand"/>
                <a:sym typeface="Quicksand"/>
              </a:endParaRPr>
            </a:p>
          </p:txBody>
        </p:sp>
      </p:grpSp>
      <p:cxnSp>
        <p:nvCxnSpPr>
          <p:cNvPr id="1138" name="Google Shape;1138;p20"/>
          <p:cNvCxnSpPr>
            <a:stCxn id="1125" idx="3"/>
            <a:endCxn id="1139" idx="1"/>
          </p:cNvCxnSpPr>
          <p:nvPr/>
        </p:nvCxnSpPr>
        <p:spPr>
          <a:xfrm>
            <a:off x="3012550" y="1658088"/>
            <a:ext cx="765600" cy="1177200"/>
          </a:xfrm>
          <a:prstGeom prst="curvedConnector3">
            <a:avLst>
              <a:gd name="adj1" fmla="val 50008"/>
            </a:avLst>
          </a:prstGeom>
          <a:noFill/>
          <a:ln w="9525" cap="flat" cmpd="sng">
            <a:solidFill>
              <a:schemeClr val="accent6"/>
            </a:solidFill>
            <a:prstDash val="solid"/>
            <a:round/>
            <a:headEnd type="oval" w="med" len="med"/>
            <a:tailEnd type="none" w="med" len="med"/>
          </a:ln>
        </p:spPr>
      </p:cxnSp>
      <p:cxnSp>
        <p:nvCxnSpPr>
          <p:cNvPr id="1140" name="Google Shape;1140;p20"/>
          <p:cNvCxnSpPr>
            <a:stCxn id="1129" idx="3"/>
            <a:endCxn id="1139" idx="1"/>
          </p:cNvCxnSpPr>
          <p:nvPr/>
        </p:nvCxnSpPr>
        <p:spPr>
          <a:xfrm rot="10800000" flipH="1">
            <a:off x="3012550" y="2835213"/>
            <a:ext cx="765600" cy="514800"/>
          </a:xfrm>
          <a:prstGeom prst="curvedConnector3">
            <a:avLst>
              <a:gd name="adj1" fmla="val 50008"/>
            </a:avLst>
          </a:prstGeom>
          <a:noFill/>
          <a:ln w="9525" cap="flat" cmpd="sng">
            <a:solidFill>
              <a:schemeClr val="accent6"/>
            </a:solidFill>
            <a:prstDash val="solid"/>
            <a:round/>
            <a:headEnd type="oval" w="med" len="med"/>
            <a:tailEnd type="none" w="med" len="med"/>
          </a:ln>
        </p:spPr>
      </p:cxnSp>
      <p:cxnSp>
        <p:nvCxnSpPr>
          <p:cNvPr id="1141" name="Google Shape;1141;p20"/>
          <p:cNvCxnSpPr>
            <a:endCxn id="1139" idx="3"/>
          </p:cNvCxnSpPr>
          <p:nvPr/>
        </p:nvCxnSpPr>
        <p:spPr>
          <a:xfrm rot="5400000">
            <a:off x="5179724" y="1844000"/>
            <a:ext cx="1177200" cy="805500"/>
          </a:xfrm>
          <a:prstGeom prst="curvedConnector2">
            <a:avLst/>
          </a:prstGeom>
          <a:noFill/>
          <a:ln w="9525" cap="flat" cmpd="sng">
            <a:solidFill>
              <a:schemeClr val="accent6"/>
            </a:solidFill>
            <a:prstDash val="solid"/>
            <a:round/>
            <a:headEnd type="oval" w="med" len="med"/>
            <a:tailEnd type="none" w="med" len="med"/>
          </a:ln>
        </p:spPr>
      </p:cxnSp>
      <p:cxnSp>
        <p:nvCxnSpPr>
          <p:cNvPr id="1142" name="Google Shape;1142;p20"/>
          <p:cNvCxnSpPr>
            <a:stCxn id="1137" idx="1"/>
            <a:endCxn id="1139" idx="3"/>
          </p:cNvCxnSpPr>
          <p:nvPr/>
        </p:nvCxnSpPr>
        <p:spPr>
          <a:xfrm rot="10800000">
            <a:off x="5365575" y="2835225"/>
            <a:ext cx="778500" cy="514800"/>
          </a:xfrm>
          <a:prstGeom prst="curvedConnector3">
            <a:avLst>
              <a:gd name="adj1" fmla="val 50000"/>
            </a:avLst>
          </a:prstGeom>
          <a:noFill/>
          <a:ln w="9525" cap="flat" cmpd="sng">
            <a:solidFill>
              <a:schemeClr val="accent6"/>
            </a:solidFill>
            <a:prstDash val="solid"/>
            <a:round/>
            <a:headEnd type="oval" w="med" len="med"/>
            <a:tailEnd type="none" w="med" len="med"/>
          </a:ln>
        </p:spPr>
      </p:cxnSp>
      <p:sp>
        <p:nvSpPr>
          <p:cNvPr id="1139" name="Google Shape;1139;p20"/>
          <p:cNvSpPr txBox="1"/>
          <p:nvPr/>
        </p:nvSpPr>
        <p:spPr>
          <a:xfrm>
            <a:off x="3778274" y="2649650"/>
            <a:ext cx="1587300" cy="371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accent6"/>
                </a:solidFill>
                <a:latin typeface="Jua"/>
                <a:ea typeface="Jua"/>
                <a:cs typeface="Jua"/>
                <a:sym typeface="Jua"/>
              </a:rPr>
              <a:t>Homework</a:t>
            </a:r>
            <a:endParaRPr sz="2200">
              <a:solidFill>
                <a:schemeClr val="accent6"/>
              </a:solidFill>
              <a:latin typeface="Jua"/>
              <a:ea typeface="Jua"/>
              <a:cs typeface="Jua"/>
              <a:sym typeface="Jua"/>
            </a:endParaRPr>
          </a:p>
        </p:txBody>
      </p:sp>
      <p:sp>
        <p:nvSpPr>
          <p:cNvPr id="1143" name="Google Shape;1143;p20"/>
          <p:cNvSpPr/>
          <p:nvPr/>
        </p:nvSpPr>
        <p:spPr>
          <a:xfrm rot="-2196668" flipH="1">
            <a:off x="5589362" y="928364"/>
            <a:ext cx="761146" cy="65771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85A8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144" name="Google Shape;1144;p20"/>
          <p:cNvSpPr/>
          <p:nvPr/>
        </p:nvSpPr>
        <p:spPr>
          <a:xfrm rot="3539357">
            <a:off x="3405971" y="3908526"/>
            <a:ext cx="1088274" cy="940421"/>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F9C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48"/>
        <p:cNvGrpSpPr/>
        <p:nvPr/>
      </p:nvGrpSpPr>
      <p:grpSpPr>
        <a:xfrm>
          <a:off x="0" y="0"/>
          <a:ext cx="0" cy="0"/>
          <a:chOff x="0" y="0"/>
          <a:chExt cx="0" cy="0"/>
        </a:xfrm>
      </p:grpSpPr>
      <p:grpSp>
        <p:nvGrpSpPr>
          <p:cNvPr id="1149" name="Google Shape;1149;p21"/>
          <p:cNvGrpSpPr/>
          <p:nvPr/>
        </p:nvGrpSpPr>
        <p:grpSpPr>
          <a:xfrm>
            <a:off x="768062" y="959877"/>
            <a:ext cx="7295563" cy="4162472"/>
            <a:chOff x="768062" y="883677"/>
            <a:chExt cx="7295563" cy="4162472"/>
          </a:xfrm>
        </p:grpSpPr>
        <p:sp>
          <p:nvSpPr>
            <p:cNvPr id="1150" name="Google Shape;1150;p21"/>
            <p:cNvSpPr/>
            <p:nvPr/>
          </p:nvSpPr>
          <p:spPr>
            <a:xfrm rot="1034">
              <a:off x="1080225" y="1217900"/>
              <a:ext cx="6983400" cy="31896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151" name="Google Shape;1151;p21"/>
            <p:cNvSpPr/>
            <p:nvPr/>
          </p:nvSpPr>
          <p:spPr>
            <a:xfrm rot="-426035">
              <a:off x="822015" y="947332"/>
              <a:ext cx="1088284" cy="94043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85A8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152" name="Google Shape;1152;p21"/>
            <p:cNvSpPr/>
            <p:nvPr/>
          </p:nvSpPr>
          <p:spPr>
            <a:xfrm rot="2153968">
              <a:off x="5288269" y="3875972"/>
              <a:ext cx="1088263" cy="940443"/>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153" name="Google Shape;1153;p21"/>
          <p:cNvSpPr txBox="1">
            <a:spLocks noGrp="1"/>
          </p:cNvSpPr>
          <p:nvPr>
            <p:ph type="title"/>
          </p:nvPr>
        </p:nvSpPr>
        <p:spPr>
          <a:xfrm>
            <a:off x="726300"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sp>
        <p:nvSpPr>
          <p:cNvPr id="1154" name="Google Shape;1154;p21"/>
          <p:cNvSpPr txBox="1"/>
          <p:nvPr/>
        </p:nvSpPr>
        <p:spPr>
          <a:xfrm>
            <a:off x="2273700" y="1675809"/>
            <a:ext cx="4596600" cy="383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rgbClr val="E88B6A"/>
                </a:solidFill>
                <a:latin typeface="Quicksand"/>
                <a:ea typeface="Quicksand"/>
                <a:cs typeface="Quicksand"/>
                <a:sym typeface="Quicksand"/>
              </a:rPr>
              <a:t>My weekend tasks</a:t>
            </a:r>
            <a:endParaRPr sz="2200" b="1">
              <a:solidFill>
                <a:srgbClr val="E88B6A"/>
              </a:solidFill>
              <a:latin typeface="Quicksand"/>
              <a:ea typeface="Quicksand"/>
              <a:cs typeface="Quicksand"/>
              <a:sym typeface="Quicksand"/>
            </a:endParaRPr>
          </a:p>
        </p:txBody>
      </p:sp>
      <p:grpSp>
        <p:nvGrpSpPr>
          <p:cNvPr id="1155" name="Google Shape;1155;p21"/>
          <p:cNvGrpSpPr/>
          <p:nvPr/>
        </p:nvGrpSpPr>
        <p:grpSpPr>
          <a:xfrm>
            <a:off x="1519163" y="2342488"/>
            <a:ext cx="2894725" cy="438600"/>
            <a:chOff x="1519163" y="2266288"/>
            <a:chExt cx="2894725" cy="438600"/>
          </a:xfrm>
        </p:grpSpPr>
        <p:sp>
          <p:nvSpPr>
            <p:cNvPr id="1156" name="Google Shape;1156;p21"/>
            <p:cNvSpPr txBox="1"/>
            <p:nvPr/>
          </p:nvSpPr>
          <p:spPr>
            <a:xfrm>
              <a:off x="1901387" y="2266288"/>
              <a:ext cx="2512500" cy="43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200"/>
                </a:spcAft>
                <a:buNone/>
              </a:pPr>
              <a:r>
                <a:rPr lang="en" sz="1200">
                  <a:solidFill>
                    <a:schemeClr val="dk1"/>
                  </a:solidFill>
                  <a:latin typeface="Quicksand Medium"/>
                  <a:ea typeface="Quicksand Medium"/>
                  <a:cs typeface="Quicksand Medium"/>
                  <a:sym typeface="Quicksand Medium"/>
                </a:rPr>
                <a:t>Call John and ask for the week</a:t>
              </a:r>
              <a:endParaRPr sz="1200">
                <a:solidFill>
                  <a:schemeClr val="dk1"/>
                </a:solidFill>
                <a:latin typeface="Quicksand Medium"/>
                <a:ea typeface="Quicksand Medium"/>
                <a:cs typeface="Quicksand Medium"/>
                <a:sym typeface="Quicksand Medium"/>
              </a:endParaRPr>
            </a:p>
          </p:txBody>
        </p:sp>
        <p:sp>
          <p:nvSpPr>
            <p:cNvPr id="1157" name="Google Shape;1157;p21"/>
            <p:cNvSpPr/>
            <p:nvPr/>
          </p:nvSpPr>
          <p:spPr>
            <a:xfrm>
              <a:off x="1519163" y="2333194"/>
              <a:ext cx="229800" cy="2298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8" name="Google Shape;1158;p21"/>
          <p:cNvGrpSpPr/>
          <p:nvPr/>
        </p:nvGrpSpPr>
        <p:grpSpPr>
          <a:xfrm>
            <a:off x="1519163" y="2757388"/>
            <a:ext cx="2894725" cy="438600"/>
            <a:chOff x="1519163" y="2681188"/>
            <a:chExt cx="2894725" cy="438600"/>
          </a:xfrm>
        </p:grpSpPr>
        <p:sp>
          <p:nvSpPr>
            <p:cNvPr id="1159" name="Google Shape;1159;p21"/>
            <p:cNvSpPr txBox="1"/>
            <p:nvPr/>
          </p:nvSpPr>
          <p:spPr>
            <a:xfrm>
              <a:off x="1901387" y="2681188"/>
              <a:ext cx="2512500" cy="43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200"/>
                </a:spcAft>
                <a:buNone/>
              </a:pPr>
              <a:r>
                <a:rPr lang="en" sz="1200">
                  <a:solidFill>
                    <a:schemeClr val="dk1"/>
                  </a:solidFill>
                  <a:latin typeface="Quicksand Medium"/>
                  <a:ea typeface="Quicksand Medium"/>
                  <a:cs typeface="Quicksand Medium"/>
                  <a:sym typeface="Quicksand Medium"/>
                </a:rPr>
                <a:t>Have breakfast with mom</a:t>
              </a:r>
              <a:endParaRPr sz="1200">
                <a:solidFill>
                  <a:schemeClr val="dk1"/>
                </a:solidFill>
                <a:latin typeface="Quicksand Medium"/>
                <a:ea typeface="Quicksand Medium"/>
                <a:cs typeface="Quicksand Medium"/>
                <a:sym typeface="Quicksand Medium"/>
              </a:endParaRPr>
            </a:p>
          </p:txBody>
        </p:sp>
        <p:sp>
          <p:nvSpPr>
            <p:cNvPr id="1160" name="Google Shape;1160;p21"/>
            <p:cNvSpPr/>
            <p:nvPr/>
          </p:nvSpPr>
          <p:spPr>
            <a:xfrm>
              <a:off x="1519163" y="2751444"/>
              <a:ext cx="229800" cy="229800"/>
            </a:xfrm>
            <a:prstGeom prst="ellipse">
              <a:avLst/>
            </a:prstGeom>
            <a:noFill/>
            <a:ln w="1905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1" name="Google Shape;1161;p21"/>
          <p:cNvGrpSpPr/>
          <p:nvPr/>
        </p:nvGrpSpPr>
        <p:grpSpPr>
          <a:xfrm>
            <a:off x="1519163" y="3172288"/>
            <a:ext cx="2894725" cy="438600"/>
            <a:chOff x="1519163" y="3096088"/>
            <a:chExt cx="2894725" cy="438600"/>
          </a:xfrm>
        </p:grpSpPr>
        <p:sp>
          <p:nvSpPr>
            <p:cNvPr id="1162" name="Google Shape;1162;p21"/>
            <p:cNvSpPr txBox="1"/>
            <p:nvPr/>
          </p:nvSpPr>
          <p:spPr>
            <a:xfrm>
              <a:off x="1901387" y="3096088"/>
              <a:ext cx="2512500" cy="43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200"/>
                </a:spcAft>
                <a:buNone/>
              </a:pPr>
              <a:r>
                <a:rPr lang="en" sz="1200">
                  <a:solidFill>
                    <a:schemeClr val="dk1"/>
                  </a:solidFill>
                  <a:latin typeface="Quicksand Medium"/>
                  <a:ea typeface="Quicksand Medium"/>
                  <a:cs typeface="Quicksand Medium"/>
                  <a:sym typeface="Quicksand Medium"/>
                </a:rPr>
                <a:t>Do the tasks for the week</a:t>
              </a:r>
              <a:endParaRPr sz="1200">
                <a:solidFill>
                  <a:schemeClr val="dk1"/>
                </a:solidFill>
                <a:latin typeface="Quicksand Medium"/>
                <a:ea typeface="Quicksand Medium"/>
                <a:cs typeface="Quicksand Medium"/>
                <a:sym typeface="Quicksand Medium"/>
              </a:endParaRPr>
            </a:p>
          </p:txBody>
        </p:sp>
        <p:sp>
          <p:nvSpPr>
            <p:cNvPr id="1163" name="Google Shape;1163;p21"/>
            <p:cNvSpPr/>
            <p:nvPr/>
          </p:nvSpPr>
          <p:spPr>
            <a:xfrm>
              <a:off x="1519163" y="3169694"/>
              <a:ext cx="229800" cy="229800"/>
            </a:xfrm>
            <a:prstGeom prst="ellipse">
              <a:avLst/>
            </a:prstGeom>
            <a:noFill/>
            <a:ln w="1905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4" name="Google Shape;1164;p21"/>
          <p:cNvGrpSpPr/>
          <p:nvPr/>
        </p:nvGrpSpPr>
        <p:grpSpPr>
          <a:xfrm>
            <a:off x="1519163" y="3587188"/>
            <a:ext cx="2894725" cy="438600"/>
            <a:chOff x="1519163" y="3510988"/>
            <a:chExt cx="2894725" cy="438600"/>
          </a:xfrm>
        </p:grpSpPr>
        <p:sp>
          <p:nvSpPr>
            <p:cNvPr id="1165" name="Google Shape;1165;p21"/>
            <p:cNvSpPr txBox="1"/>
            <p:nvPr/>
          </p:nvSpPr>
          <p:spPr>
            <a:xfrm>
              <a:off x="1901387" y="3510988"/>
              <a:ext cx="2512500" cy="43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200"/>
                </a:spcAft>
                <a:buNone/>
              </a:pPr>
              <a:r>
                <a:rPr lang="en" sz="1200">
                  <a:solidFill>
                    <a:srgbClr val="153740"/>
                  </a:solidFill>
                  <a:latin typeface="Quicksand Medium"/>
                  <a:ea typeface="Quicksand Medium"/>
                  <a:cs typeface="Quicksand Medium"/>
                  <a:sym typeface="Quicksand Medium"/>
                </a:rPr>
                <a:t>Go for a walk with my friends</a:t>
              </a:r>
              <a:endParaRPr sz="1200">
                <a:solidFill>
                  <a:srgbClr val="153740"/>
                </a:solidFill>
                <a:latin typeface="Quicksand Medium"/>
                <a:ea typeface="Quicksand Medium"/>
                <a:cs typeface="Quicksand Medium"/>
                <a:sym typeface="Quicksand Medium"/>
              </a:endParaRPr>
            </a:p>
          </p:txBody>
        </p:sp>
        <p:sp>
          <p:nvSpPr>
            <p:cNvPr id="1166" name="Google Shape;1166;p21"/>
            <p:cNvSpPr/>
            <p:nvPr/>
          </p:nvSpPr>
          <p:spPr>
            <a:xfrm>
              <a:off x="1519163" y="3587944"/>
              <a:ext cx="229800" cy="229800"/>
            </a:xfrm>
            <a:prstGeom prst="ellipse">
              <a:avLst/>
            </a:prstGeom>
            <a:solidFill>
              <a:schemeClr val="accent6"/>
            </a:solidFill>
            <a:ln w="1905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7" name="Google Shape;1167;p21"/>
          <p:cNvGrpSpPr/>
          <p:nvPr/>
        </p:nvGrpSpPr>
        <p:grpSpPr>
          <a:xfrm>
            <a:off x="4678113" y="2342488"/>
            <a:ext cx="2894725" cy="438600"/>
            <a:chOff x="4678113" y="2266288"/>
            <a:chExt cx="2894725" cy="438600"/>
          </a:xfrm>
        </p:grpSpPr>
        <p:sp>
          <p:nvSpPr>
            <p:cNvPr id="1168" name="Google Shape;1168;p21"/>
            <p:cNvSpPr txBox="1"/>
            <p:nvPr/>
          </p:nvSpPr>
          <p:spPr>
            <a:xfrm>
              <a:off x="5060337" y="2266288"/>
              <a:ext cx="2512500" cy="43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200"/>
                </a:spcAft>
                <a:buNone/>
              </a:pPr>
              <a:r>
                <a:rPr lang="en" sz="1200">
                  <a:solidFill>
                    <a:schemeClr val="dk1"/>
                  </a:solidFill>
                  <a:latin typeface="Quicksand Medium"/>
                  <a:ea typeface="Quicksand Medium"/>
                  <a:cs typeface="Quicksand Medium"/>
                  <a:sym typeface="Quicksand Medium"/>
                </a:rPr>
                <a:t>Do homework for the week</a:t>
              </a:r>
              <a:endParaRPr sz="1200">
                <a:solidFill>
                  <a:schemeClr val="dk1"/>
                </a:solidFill>
                <a:latin typeface="Quicksand Medium"/>
                <a:ea typeface="Quicksand Medium"/>
                <a:cs typeface="Quicksand Medium"/>
                <a:sym typeface="Quicksand Medium"/>
              </a:endParaRPr>
            </a:p>
          </p:txBody>
        </p:sp>
        <p:sp>
          <p:nvSpPr>
            <p:cNvPr id="1169" name="Google Shape;1169;p21"/>
            <p:cNvSpPr/>
            <p:nvPr/>
          </p:nvSpPr>
          <p:spPr>
            <a:xfrm>
              <a:off x="4678113" y="2333194"/>
              <a:ext cx="229800" cy="229800"/>
            </a:xfrm>
            <a:prstGeom prst="ellipse">
              <a:avLst/>
            </a:prstGeom>
            <a:noFill/>
            <a:ln w="1905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0" name="Google Shape;1170;p21"/>
          <p:cNvGrpSpPr/>
          <p:nvPr/>
        </p:nvGrpSpPr>
        <p:grpSpPr>
          <a:xfrm>
            <a:off x="4678113" y="2757400"/>
            <a:ext cx="3031512" cy="438600"/>
            <a:chOff x="4678113" y="2681200"/>
            <a:chExt cx="3031512" cy="438600"/>
          </a:xfrm>
        </p:grpSpPr>
        <p:sp>
          <p:nvSpPr>
            <p:cNvPr id="1171" name="Google Shape;1171;p21"/>
            <p:cNvSpPr txBox="1"/>
            <p:nvPr/>
          </p:nvSpPr>
          <p:spPr>
            <a:xfrm>
              <a:off x="5060324" y="2681200"/>
              <a:ext cx="2649300" cy="43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200"/>
                </a:spcAft>
                <a:buNone/>
              </a:pPr>
              <a:r>
                <a:rPr lang="en" sz="1200">
                  <a:solidFill>
                    <a:schemeClr val="dk1"/>
                  </a:solidFill>
                  <a:latin typeface="Quicksand Medium"/>
                  <a:ea typeface="Quicksand Medium"/>
                  <a:cs typeface="Quicksand Medium"/>
                  <a:sym typeface="Quicksand Medium"/>
                </a:rPr>
                <a:t>Have a breakfast with the family </a:t>
              </a:r>
              <a:endParaRPr sz="1200">
                <a:solidFill>
                  <a:schemeClr val="dk1"/>
                </a:solidFill>
                <a:latin typeface="Quicksand Medium"/>
                <a:ea typeface="Quicksand Medium"/>
                <a:cs typeface="Quicksand Medium"/>
                <a:sym typeface="Quicksand Medium"/>
              </a:endParaRPr>
            </a:p>
          </p:txBody>
        </p:sp>
        <p:sp>
          <p:nvSpPr>
            <p:cNvPr id="1172" name="Google Shape;1172;p21"/>
            <p:cNvSpPr/>
            <p:nvPr/>
          </p:nvSpPr>
          <p:spPr>
            <a:xfrm>
              <a:off x="4678113" y="2751444"/>
              <a:ext cx="229800" cy="229800"/>
            </a:xfrm>
            <a:prstGeom prst="ellipse">
              <a:avLst/>
            </a:prstGeom>
            <a:solidFill>
              <a:schemeClr val="accent6"/>
            </a:solidFill>
            <a:ln w="1905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3" name="Google Shape;1173;p21"/>
          <p:cNvGrpSpPr/>
          <p:nvPr/>
        </p:nvGrpSpPr>
        <p:grpSpPr>
          <a:xfrm>
            <a:off x="4678113" y="3172288"/>
            <a:ext cx="2894725" cy="438600"/>
            <a:chOff x="4678113" y="3096088"/>
            <a:chExt cx="2894725" cy="438600"/>
          </a:xfrm>
        </p:grpSpPr>
        <p:sp>
          <p:nvSpPr>
            <p:cNvPr id="1174" name="Google Shape;1174;p21"/>
            <p:cNvSpPr txBox="1"/>
            <p:nvPr/>
          </p:nvSpPr>
          <p:spPr>
            <a:xfrm>
              <a:off x="5060337" y="3096088"/>
              <a:ext cx="2512500" cy="43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200"/>
                </a:spcAft>
                <a:buNone/>
              </a:pPr>
              <a:r>
                <a:rPr lang="en" sz="1200">
                  <a:solidFill>
                    <a:schemeClr val="dk1"/>
                  </a:solidFill>
                  <a:latin typeface="Quicksand Medium"/>
                  <a:ea typeface="Quicksand Medium"/>
                  <a:cs typeface="Quicksand Medium"/>
                  <a:sym typeface="Quicksand Medium"/>
                </a:rPr>
                <a:t>Watch a movie with Anne</a:t>
              </a:r>
              <a:endParaRPr sz="1200">
                <a:solidFill>
                  <a:schemeClr val="dk1"/>
                </a:solidFill>
                <a:latin typeface="Quicksand Medium"/>
                <a:ea typeface="Quicksand Medium"/>
                <a:cs typeface="Quicksand Medium"/>
                <a:sym typeface="Quicksand Medium"/>
              </a:endParaRPr>
            </a:p>
          </p:txBody>
        </p:sp>
        <p:sp>
          <p:nvSpPr>
            <p:cNvPr id="1175" name="Google Shape;1175;p21"/>
            <p:cNvSpPr/>
            <p:nvPr/>
          </p:nvSpPr>
          <p:spPr>
            <a:xfrm>
              <a:off x="4678113" y="3169694"/>
              <a:ext cx="229800" cy="2298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6" name="Google Shape;1176;p21"/>
          <p:cNvGrpSpPr/>
          <p:nvPr/>
        </p:nvGrpSpPr>
        <p:grpSpPr>
          <a:xfrm>
            <a:off x="4678113" y="3587188"/>
            <a:ext cx="2894725" cy="438600"/>
            <a:chOff x="4678113" y="3510988"/>
            <a:chExt cx="2894725" cy="438600"/>
          </a:xfrm>
        </p:grpSpPr>
        <p:sp>
          <p:nvSpPr>
            <p:cNvPr id="1177" name="Google Shape;1177;p21"/>
            <p:cNvSpPr txBox="1"/>
            <p:nvPr/>
          </p:nvSpPr>
          <p:spPr>
            <a:xfrm>
              <a:off x="5060337" y="3510988"/>
              <a:ext cx="2512500" cy="43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200"/>
                </a:spcAft>
                <a:buNone/>
              </a:pPr>
              <a:r>
                <a:rPr lang="en" sz="1200">
                  <a:solidFill>
                    <a:schemeClr val="dk1"/>
                  </a:solidFill>
                  <a:latin typeface="Quicksand Medium"/>
                  <a:ea typeface="Quicksand Medium"/>
                  <a:cs typeface="Quicksand Medium"/>
                  <a:sym typeface="Quicksand Medium"/>
                </a:rPr>
                <a:t>Make a picture</a:t>
              </a:r>
              <a:endParaRPr sz="1200">
                <a:solidFill>
                  <a:schemeClr val="dk1"/>
                </a:solidFill>
                <a:latin typeface="Quicksand Medium"/>
                <a:ea typeface="Quicksand Medium"/>
                <a:cs typeface="Quicksand Medium"/>
                <a:sym typeface="Quicksand Medium"/>
              </a:endParaRPr>
            </a:p>
          </p:txBody>
        </p:sp>
        <p:sp>
          <p:nvSpPr>
            <p:cNvPr id="1178" name="Google Shape;1178;p21"/>
            <p:cNvSpPr/>
            <p:nvPr/>
          </p:nvSpPr>
          <p:spPr>
            <a:xfrm>
              <a:off x="4678113" y="3587944"/>
              <a:ext cx="229800" cy="229800"/>
            </a:xfrm>
            <a:prstGeom prst="ellipse">
              <a:avLst/>
            </a:prstGeom>
            <a:noFill/>
            <a:ln w="1905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82"/>
        <p:cNvGrpSpPr/>
        <p:nvPr/>
      </p:nvGrpSpPr>
      <p:grpSpPr>
        <a:xfrm>
          <a:off x="0" y="0"/>
          <a:ext cx="0" cy="0"/>
          <a:chOff x="0" y="0"/>
          <a:chExt cx="0" cy="0"/>
        </a:xfrm>
      </p:grpSpPr>
      <p:grpSp>
        <p:nvGrpSpPr>
          <p:cNvPr id="1183" name="Google Shape;1183;p22"/>
          <p:cNvGrpSpPr/>
          <p:nvPr/>
        </p:nvGrpSpPr>
        <p:grpSpPr>
          <a:xfrm>
            <a:off x="2877475" y="1610050"/>
            <a:ext cx="5492361" cy="2972014"/>
            <a:chOff x="2877475" y="1610050"/>
            <a:chExt cx="5492361" cy="2972014"/>
          </a:xfrm>
        </p:grpSpPr>
        <p:sp>
          <p:nvSpPr>
            <p:cNvPr id="1184" name="Google Shape;1184;p22"/>
            <p:cNvSpPr/>
            <p:nvPr/>
          </p:nvSpPr>
          <p:spPr>
            <a:xfrm>
              <a:off x="2877475" y="1610050"/>
              <a:ext cx="5256000" cy="28224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22"/>
            <p:cNvSpPr/>
            <p:nvPr/>
          </p:nvSpPr>
          <p:spPr>
            <a:xfrm rot="-675506">
              <a:off x="7551820" y="3856422"/>
              <a:ext cx="761160" cy="657663"/>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grpSp>
        <p:nvGrpSpPr>
          <p:cNvPr id="1186" name="Google Shape;1186;p22"/>
          <p:cNvGrpSpPr/>
          <p:nvPr/>
        </p:nvGrpSpPr>
        <p:grpSpPr>
          <a:xfrm>
            <a:off x="1024225" y="1610047"/>
            <a:ext cx="1854300" cy="2822403"/>
            <a:chOff x="948025" y="1610047"/>
            <a:chExt cx="1854300" cy="2822403"/>
          </a:xfrm>
        </p:grpSpPr>
        <p:sp>
          <p:nvSpPr>
            <p:cNvPr id="1187" name="Google Shape;1187;p22"/>
            <p:cNvSpPr/>
            <p:nvPr/>
          </p:nvSpPr>
          <p:spPr>
            <a:xfrm>
              <a:off x="948025" y="2193550"/>
              <a:ext cx="1854300" cy="22389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22"/>
            <p:cNvSpPr/>
            <p:nvPr/>
          </p:nvSpPr>
          <p:spPr>
            <a:xfrm rot="4965428">
              <a:off x="1462686" y="1700179"/>
              <a:ext cx="761148" cy="657681"/>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FD9E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189" name="Google Shape;1189;p22"/>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sp>
        <p:nvSpPr>
          <p:cNvPr id="1190" name="Google Shape;1190;p22"/>
          <p:cNvSpPr txBox="1"/>
          <p:nvPr/>
        </p:nvSpPr>
        <p:spPr>
          <a:xfrm>
            <a:off x="4529425" y="1255138"/>
            <a:ext cx="19521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1st semester</a:t>
            </a:r>
            <a:endParaRPr sz="2200" b="1">
              <a:solidFill>
                <a:schemeClr val="accent1"/>
              </a:solidFill>
              <a:latin typeface="Quicksand"/>
              <a:ea typeface="Quicksand"/>
              <a:cs typeface="Quicksand"/>
              <a:sym typeface="Quicksand"/>
            </a:endParaRPr>
          </a:p>
        </p:txBody>
      </p:sp>
      <p:sp>
        <p:nvSpPr>
          <p:cNvPr id="1191" name="Google Shape;1191;p22"/>
          <p:cNvSpPr txBox="1"/>
          <p:nvPr/>
        </p:nvSpPr>
        <p:spPr>
          <a:xfrm>
            <a:off x="3066775" y="1833250"/>
            <a:ext cx="7224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Sep</a:t>
            </a:r>
            <a:endParaRPr sz="2200" b="1">
              <a:solidFill>
                <a:schemeClr val="accent6"/>
              </a:solidFill>
              <a:latin typeface="Quicksand"/>
              <a:ea typeface="Quicksand"/>
              <a:cs typeface="Quicksand"/>
              <a:sym typeface="Quicksand"/>
            </a:endParaRPr>
          </a:p>
        </p:txBody>
      </p:sp>
      <p:sp>
        <p:nvSpPr>
          <p:cNvPr id="1192" name="Google Shape;1192;p22"/>
          <p:cNvSpPr txBox="1"/>
          <p:nvPr/>
        </p:nvSpPr>
        <p:spPr>
          <a:xfrm>
            <a:off x="3759277" y="1833250"/>
            <a:ext cx="7224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Oct</a:t>
            </a:r>
            <a:endParaRPr sz="2200" b="1">
              <a:solidFill>
                <a:schemeClr val="accent6"/>
              </a:solidFill>
              <a:latin typeface="Quicksand"/>
              <a:ea typeface="Quicksand"/>
              <a:cs typeface="Quicksand"/>
              <a:sym typeface="Quicksand"/>
            </a:endParaRPr>
          </a:p>
        </p:txBody>
      </p:sp>
      <p:sp>
        <p:nvSpPr>
          <p:cNvPr id="1193" name="Google Shape;1193;p22"/>
          <p:cNvSpPr txBox="1"/>
          <p:nvPr/>
        </p:nvSpPr>
        <p:spPr>
          <a:xfrm>
            <a:off x="4451779" y="1833250"/>
            <a:ext cx="7224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Nov</a:t>
            </a:r>
            <a:endParaRPr sz="2200" b="1">
              <a:solidFill>
                <a:schemeClr val="accent6"/>
              </a:solidFill>
              <a:latin typeface="Quicksand"/>
              <a:ea typeface="Quicksand"/>
              <a:cs typeface="Quicksand"/>
              <a:sym typeface="Quicksand"/>
            </a:endParaRPr>
          </a:p>
        </p:txBody>
      </p:sp>
      <p:sp>
        <p:nvSpPr>
          <p:cNvPr id="1194" name="Google Shape;1194;p22"/>
          <p:cNvSpPr txBox="1"/>
          <p:nvPr/>
        </p:nvSpPr>
        <p:spPr>
          <a:xfrm>
            <a:off x="5144281" y="1833250"/>
            <a:ext cx="7224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Dec</a:t>
            </a:r>
            <a:endParaRPr sz="2200" b="1">
              <a:solidFill>
                <a:schemeClr val="accent6"/>
              </a:solidFill>
              <a:latin typeface="Quicksand"/>
              <a:ea typeface="Quicksand"/>
              <a:cs typeface="Quicksand"/>
              <a:sym typeface="Quicksand"/>
            </a:endParaRPr>
          </a:p>
        </p:txBody>
      </p:sp>
      <p:sp>
        <p:nvSpPr>
          <p:cNvPr id="1195" name="Google Shape;1195;p22"/>
          <p:cNvSpPr txBox="1"/>
          <p:nvPr/>
        </p:nvSpPr>
        <p:spPr>
          <a:xfrm>
            <a:off x="5836782" y="1833250"/>
            <a:ext cx="7224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Jan</a:t>
            </a:r>
            <a:endParaRPr sz="2200" b="1">
              <a:solidFill>
                <a:schemeClr val="accent6"/>
              </a:solidFill>
              <a:latin typeface="Quicksand"/>
              <a:ea typeface="Quicksand"/>
              <a:cs typeface="Quicksand"/>
              <a:sym typeface="Quicksand"/>
            </a:endParaRPr>
          </a:p>
        </p:txBody>
      </p:sp>
      <p:sp>
        <p:nvSpPr>
          <p:cNvPr id="1196" name="Google Shape;1196;p22"/>
          <p:cNvSpPr txBox="1"/>
          <p:nvPr/>
        </p:nvSpPr>
        <p:spPr>
          <a:xfrm>
            <a:off x="6529284" y="1833250"/>
            <a:ext cx="7224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Feb</a:t>
            </a:r>
            <a:endParaRPr sz="2200" b="1">
              <a:solidFill>
                <a:schemeClr val="accent6"/>
              </a:solidFill>
              <a:latin typeface="Quicksand"/>
              <a:ea typeface="Quicksand"/>
              <a:cs typeface="Quicksand"/>
              <a:sym typeface="Quicksand"/>
            </a:endParaRPr>
          </a:p>
        </p:txBody>
      </p:sp>
      <p:sp>
        <p:nvSpPr>
          <p:cNvPr id="1197" name="Google Shape;1197;p22"/>
          <p:cNvSpPr txBox="1"/>
          <p:nvPr/>
        </p:nvSpPr>
        <p:spPr>
          <a:xfrm>
            <a:off x="7221786" y="1833250"/>
            <a:ext cx="7224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Mar</a:t>
            </a:r>
            <a:endParaRPr sz="2200" b="1">
              <a:solidFill>
                <a:schemeClr val="accent6"/>
              </a:solidFill>
              <a:latin typeface="Quicksand"/>
              <a:ea typeface="Quicksand"/>
              <a:cs typeface="Quicksand"/>
              <a:sym typeface="Quicksand"/>
            </a:endParaRPr>
          </a:p>
        </p:txBody>
      </p:sp>
      <p:sp>
        <p:nvSpPr>
          <p:cNvPr id="1198" name="Google Shape;1198;p22"/>
          <p:cNvSpPr txBox="1"/>
          <p:nvPr/>
        </p:nvSpPr>
        <p:spPr>
          <a:xfrm>
            <a:off x="1055575" y="2440863"/>
            <a:ext cx="17916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 Art collage</a:t>
            </a:r>
            <a:endParaRPr sz="2200" b="1">
              <a:solidFill>
                <a:schemeClr val="accent6"/>
              </a:solidFill>
              <a:latin typeface="Quicksand"/>
              <a:ea typeface="Quicksand"/>
              <a:cs typeface="Quicksand"/>
              <a:sym typeface="Quicksand"/>
            </a:endParaRPr>
          </a:p>
        </p:txBody>
      </p:sp>
      <p:sp>
        <p:nvSpPr>
          <p:cNvPr id="1199" name="Google Shape;1199;p22"/>
          <p:cNvSpPr txBox="1"/>
          <p:nvPr/>
        </p:nvSpPr>
        <p:spPr>
          <a:xfrm>
            <a:off x="1055575" y="2929888"/>
            <a:ext cx="17916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English text</a:t>
            </a:r>
            <a:endParaRPr sz="2200" b="1">
              <a:solidFill>
                <a:schemeClr val="accent6"/>
              </a:solidFill>
              <a:latin typeface="Quicksand"/>
              <a:ea typeface="Quicksand"/>
              <a:cs typeface="Quicksand"/>
              <a:sym typeface="Quicksand"/>
            </a:endParaRPr>
          </a:p>
        </p:txBody>
      </p:sp>
      <p:sp>
        <p:nvSpPr>
          <p:cNvPr id="1200" name="Google Shape;1200;p22"/>
          <p:cNvSpPr txBox="1"/>
          <p:nvPr/>
        </p:nvSpPr>
        <p:spPr>
          <a:xfrm>
            <a:off x="1055575" y="3418913"/>
            <a:ext cx="17916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Maths</a:t>
            </a:r>
            <a:endParaRPr sz="2200" b="1">
              <a:solidFill>
                <a:schemeClr val="accent6"/>
              </a:solidFill>
              <a:latin typeface="Quicksand"/>
              <a:ea typeface="Quicksand"/>
              <a:cs typeface="Quicksand"/>
              <a:sym typeface="Quicksand"/>
            </a:endParaRPr>
          </a:p>
        </p:txBody>
      </p:sp>
      <p:sp>
        <p:nvSpPr>
          <p:cNvPr id="1201" name="Google Shape;1201;p22"/>
          <p:cNvSpPr txBox="1"/>
          <p:nvPr/>
        </p:nvSpPr>
        <p:spPr>
          <a:xfrm>
            <a:off x="1055575" y="3907938"/>
            <a:ext cx="17916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1, 2 science</a:t>
            </a:r>
            <a:endParaRPr sz="2200" b="1">
              <a:solidFill>
                <a:schemeClr val="accent6"/>
              </a:solidFill>
              <a:latin typeface="Quicksand"/>
              <a:ea typeface="Quicksand"/>
              <a:cs typeface="Quicksand"/>
              <a:sym typeface="Quicksand"/>
            </a:endParaRPr>
          </a:p>
        </p:txBody>
      </p:sp>
      <p:sp>
        <p:nvSpPr>
          <p:cNvPr id="1202" name="Google Shape;1202;p22"/>
          <p:cNvSpPr/>
          <p:nvPr/>
        </p:nvSpPr>
        <p:spPr>
          <a:xfrm>
            <a:off x="3196525" y="2548700"/>
            <a:ext cx="1854300" cy="942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2"/>
          <p:cNvSpPr/>
          <p:nvPr/>
        </p:nvSpPr>
        <p:spPr>
          <a:xfrm>
            <a:off x="4140025" y="3026633"/>
            <a:ext cx="1236300" cy="942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22"/>
          <p:cNvSpPr/>
          <p:nvPr/>
        </p:nvSpPr>
        <p:spPr>
          <a:xfrm>
            <a:off x="4955400" y="3504567"/>
            <a:ext cx="2271000" cy="942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22"/>
          <p:cNvSpPr/>
          <p:nvPr/>
        </p:nvSpPr>
        <p:spPr>
          <a:xfrm>
            <a:off x="3583200" y="3982500"/>
            <a:ext cx="1101300" cy="942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09"/>
        <p:cNvGrpSpPr/>
        <p:nvPr/>
      </p:nvGrpSpPr>
      <p:grpSpPr>
        <a:xfrm>
          <a:off x="0" y="0"/>
          <a:ext cx="0" cy="0"/>
          <a:chOff x="0" y="0"/>
          <a:chExt cx="0" cy="0"/>
        </a:xfrm>
      </p:grpSpPr>
      <p:grpSp>
        <p:nvGrpSpPr>
          <p:cNvPr id="1210" name="Google Shape;1210;p23"/>
          <p:cNvGrpSpPr/>
          <p:nvPr/>
        </p:nvGrpSpPr>
        <p:grpSpPr>
          <a:xfrm>
            <a:off x="794280" y="962072"/>
            <a:ext cx="7333084" cy="3643389"/>
            <a:chOff x="858154" y="885886"/>
            <a:chExt cx="7205546" cy="3643389"/>
          </a:xfrm>
        </p:grpSpPr>
        <p:sp>
          <p:nvSpPr>
            <p:cNvPr id="1211" name="Google Shape;1211;p23"/>
            <p:cNvSpPr/>
            <p:nvPr/>
          </p:nvSpPr>
          <p:spPr>
            <a:xfrm rot="1034">
              <a:off x="1080300" y="1095325"/>
              <a:ext cx="6983400" cy="34329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212" name="Google Shape;1212;p23"/>
            <p:cNvSpPr/>
            <p:nvPr/>
          </p:nvSpPr>
          <p:spPr>
            <a:xfrm rot="-135875">
              <a:off x="876315" y="907020"/>
              <a:ext cx="1088272" cy="940432"/>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B7E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213" name="Google Shape;1213;p23"/>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graphicFrame>
        <p:nvGraphicFramePr>
          <p:cNvPr id="1214" name="Google Shape;1214;p23"/>
          <p:cNvGraphicFramePr/>
          <p:nvPr/>
        </p:nvGraphicFramePr>
        <p:xfrm>
          <a:off x="1237518" y="1242416"/>
          <a:ext cx="3000000" cy="3000000"/>
        </p:xfrm>
        <a:graphic>
          <a:graphicData uri="http://schemas.openxmlformats.org/drawingml/2006/table">
            <a:tbl>
              <a:tblPr>
                <a:noFill/>
                <a:tableStyleId>{05A4A093-FA58-49EB-87AA-62D443ADF302}</a:tableStyleId>
              </a:tblPr>
              <a:tblGrid>
                <a:gridCol w="940325">
                  <a:extLst>
                    <a:ext uri="{9D8B030D-6E8A-4147-A177-3AD203B41FA5}">
                      <a16:colId xmlns:a16="http://schemas.microsoft.com/office/drawing/2014/main" val="20000"/>
                    </a:ext>
                  </a:extLst>
                </a:gridCol>
                <a:gridCol w="1145725">
                  <a:extLst>
                    <a:ext uri="{9D8B030D-6E8A-4147-A177-3AD203B41FA5}">
                      <a16:colId xmlns:a16="http://schemas.microsoft.com/office/drawing/2014/main" val="20001"/>
                    </a:ext>
                  </a:extLst>
                </a:gridCol>
                <a:gridCol w="1145725">
                  <a:extLst>
                    <a:ext uri="{9D8B030D-6E8A-4147-A177-3AD203B41FA5}">
                      <a16:colId xmlns:a16="http://schemas.microsoft.com/office/drawing/2014/main" val="20002"/>
                    </a:ext>
                  </a:extLst>
                </a:gridCol>
                <a:gridCol w="1145725">
                  <a:extLst>
                    <a:ext uri="{9D8B030D-6E8A-4147-A177-3AD203B41FA5}">
                      <a16:colId xmlns:a16="http://schemas.microsoft.com/office/drawing/2014/main" val="20003"/>
                    </a:ext>
                  </a:extLst>
                </a:gridCol>
                <a:gridCol w="1145725">
                  <a:extLst>
                    <a:ext uri="{9D8B030D-6E8A-4147-A177-3AD203B41FA5}">
                      <a16:colId xmlns:a16="http://schemas.microsoft.com/office/drawing/2014/main" val="20004"/>
                    </a:ext>
                  </a:extLst>
                </a:gridCol>
                <a:gridCol w="1145725">
                  <a:extLst>
                    <a:ext uri="{9D8B030D-6E8A-4147-A177-3AD203B41FA5}">
                      <a16:colId xmlns:a16="http://schemas.microsoft.com/office/drawing/2014/main" val="20005"/>
                    </a:ext>
                  </a:extLst>
                </a:gridCol>
              </a:tblGrid>
              <a:tr h="518125">
                <a:tc>
                  <a:txBody>
                    <a:bodyPr/>
                    <a:lstStyle/>
                    <a:p>
                      <a:pPr marL="0" lvl="0" indent="0" algn="l" rtl="0">
                        <a:spcBef>
                          <a:spcPts val="0"/>
                        </a:spcBef>
                        <a:spcAft>
                          <a:spcPts val="0"/>
                        </a:spcAft>
                        <a:buNone/>
                      </a:pPr>
                      <a:endParaRPr>
                        <a:solidFill>
                          <a:srgbClr val="5C5F6F"/>
                        </a:solidFill>
                      </a:endParaRPr>
                    </a:p>
                  </a:txBody>
                  <a:tcPr marL="91425" marR="91425" marT="91425" marB="91425">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rgbClr val="C2C2C2">
                          <a:alpha val="0"/>
                        </a:srgbClr>
                      </a:solidFill>
                      <a:prstDash val="solid"/>
                      <a:round/>
                      <a:headEnd type="none" w="sm" len="sm"/>
                      <a:tailEnd type="none" w="sm" len="sm"/>
                    </a:lnT>
                    <a:lnB w="9525" cap="flat" cmpd="sng">
                      <a:solidFill>
                        <a:srgbClr val="3A4EB4">
                          <a:alpha val="0"/>
                        </a:srgbClr>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r>
                        <a:rPr lang="en" sz="2200" b="1">
                          <a:solidFill>
                            <a:schemeClr val="accent1"/>
                          </a:solidFill>
                          <a:latin typeface="Quicksand"/>
                          <a:ea typeface="Quicksand"/>
                          <a:cs typeface="Quicksand"/>
                          <a:sym typeface="Quicksand"/>
                        </a:rPr>
                        <a:t>Mon</a:t>
                      </a:r>
                      <a:endParaRPr sz="2200" b="1">
                        <a:solidFill>
                          <a:schemeClr val="accent1"/>
                        </a:solidFill>
                        <a:latin typeface="Quicksand"/>
                        <a:ea typeface="Quicksand"/>
                        <a:cs typeface="Quicksand"/>
                        <a:sym typeface="Quicksand"/>
                      </a:endParaRPr>
                    </a:p>
                  </a:txBody>
                  <a:tcPr marL="91425" marR="91425" marT="91425" marB="91425">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rgbClr val="C2C2C2">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r>
                        <a:rPr lang="en" sz="2200" b="1">
                          <a:solidFill>
                            <a:schemeClr val="accent1"/>
                          </a:solidFill>
                          <a:latin typeface="Quicksand"/>
                          <a:ea typeface="Quicksand"/>
                          <a:cs typeface="Quicksand"/>
                          <a:sym typeface="Quicksand"/>
                        </a:rPr>
                        <a:t>Tue</a:t>
                      </a:r>
                      <a:endParaRPr sz="2200" b="1">
                        <a:solidFill>
                          <a:schemeClr val="accent1"/>
                        </a:solidFill>
                        <a:latin typeface="Quicksand"/>
                        <a:ea typeface="Quicksand"/>
                        <a:cs typeface="Quicksand"/>
                        <a:sym typeface="Quicksand"/>
                      </a:endParaRPr>
                    </a:p>
                  </a:txBody>
                  <a:tcPr marL="91425" marR="91425" marT="91425" marB="91425">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rgbClr val="C2C2C2">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Wed</a:t>
                      </a:r>
                      <a:endParaRPr sz="2200" b="1">
                        <a:solidFill>
                          <a:schemeClr val="accent1"/>
                        </a:solidFill>
                        <a:latin typeface="Quicksand"/>
                        <a:ea typeface="Quicksand"/>
                        <a:cs typeface="Quicksand"/>
                        <a:sym typeface="Quicksand"/>
                      </a:endParaRPr>
                    </a:p>
                  </a:txBody>
                  <a:tcPr marL="91425" marR="91425" marT="91425" marB="91425">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rgbClr val="C2C2C2">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r>
                        <a:rPr lang="en" sz="2200" b="1">
                          <a:solidFill>
                            <a:schemeClr val="accent1"/>
                          </a:solidFill>
                          <a:latin typeface="Quicksand"/>
                          <a:ea typeface="Quicksand"/>
                          <a:cs typeface="Quicksand"/>
                          <a:sym typeface="Quicksand"/>
                        </a:rPr>
                        <a:t>Thu</a:t>
                      </a:r>
                      <a:endParaRPr sz="2200" b="1">
                        <a:solidFill>
                          <a:schemeClr val="accent1"/>
                        </a:solidFill>
                        <a:latin typeface="Quicksand"/>
                        <a:ea typeface="Quicksand"/>
                        <a:cs typeface="Quicksand"/>
                        <a:sym typeface="Quicksand"/>
                      </a:endParaRPr>
                    </a:p>
                  </a:txBody>
                  <a:tcPr marL="91425" marR="91425" marT="91425" marB="91425">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rgbClr val="C2C2C2">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r>
                        <a:rPr lang="en" sz="2200" b="1">
                          <a:solidFill>
                            <a:schemeClr val="accent1"/>
                          </a:solidFill>
                          <a:latin typeface="Quicksand"/>
                          <a:ea typeface="Quicksand"/>
                          <a:cs typeface="Quicksand"/>
                          <a:sym typeface="Quicksand"/>
                        </a:rPr>
                        <a:t>Fri</a:t>
                      </a:r>
                      <a:endParaRPr sz="2200" b="1">
                        <a:solidFill>
                          <a:schemeClr val="accent1"/>
                        </a:solidFill>
                        <a:latin typeface="Quicksand"/>
                        <a:ea typeface="Quicksand"/>
                        <a:cs typeface="Quicksand"/>
                        <a:sym typeface="Quicksand"/>
                      </a:endParaRPr>
                    </a:p>
                  </a:txBody>
                  <a:tcPr marL="91425" marR="91425" marT="91425" marB="91425">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rgbClr val="C2C2C2">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0"/>
                  </a:ext>
                </a:extLst>
              </a:tr>
              <a:tr h="693250">
                <a:tc>
                  <a:txBody>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09:00 </a:t>
                      </a:r>
                      <a:endParaRPr sz="2200" b="1">
                        <a:solidFill>
                          <a:schemeClr val="accent6"/>
                        </a:solidFill>
                        <a:latin typeface="Quicksand"/>
                        <a:ea typeface="Quicksand"/>
                        <a:cs typeface="Quicksand"/>
                        <a:sym typeface="Quicksand"/>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rgbClr val="3A4EB4">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Jupiter is a big planet</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Uranus is an ice giant</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693250">
                <a:tc>
                  <a:txBody>
                    <a:bodyPr/>
                    <a:lstStyle/>
                    <a:p>
                      <a:pPr marL="0" lvl="0" indent="0" algn="ctr" rtl="0">
                        <a:spcBef>
                          <a:spcPts val="0"/>
                        </a:spcBef>
                        <a:spcAft>
                          <a:spcPts val="0"/>
                        </a:spcAft>
                        <a:buClr>
                          <a:srgbClr val="000000"/>
                        </a:buClr>
                        <a:buSzPts val="1100"/>
                        <a:buFont typeface="Arial"/>
                        <a:buNone/>
                      </a:pPr>
                      <a:r>
                        <a:rPr lang="en" sz="2200" b="1">
                          <a:solidFill>
                            <a:schemeClr val="accent6"/>
                          </a:solidFill>
                          <a:latin typeface="Quicksand"/>
                          <a:ea typeface="Quicksand"/>
                          <a:cs typeface="Quicksand"/>
                          <a:sym typeface="Quicksand"/>
                        </a:rPr>
                        <a:t>10:00</a:t>
                      </a:r>
                      <a:endParaRPr sz="2200" b="1">
                        <a:solidFill>
                          <a:schemeClr val="accent6"/>
                        </a:solidFill>
                        <a:latin typeface="Quicksand"/>
                        <a:ea typeface="Quicksand"/>
                        <a:cs typeface="Quicksand"/>
                        <a:sym typeface="Quicksand"/>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Pluto is a dwarf planet</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693250">
                <a:tc>
                  <a:txBody>
                    <a:bodyPr/>
                    <a:lstStyle/>
                    <a:p>
                      <a:pPr marL="0" lvl="0" indent="0" algn="ctr" rtl="0">
                        <a:spcBef>
                          <a:spcPts val="0"/>
                        </a:spcBef>
                        <a:spcAft>
                          <a:spcPts val="0"/>
                        </a:spcAft>
                        <a:buClr>
                          <a:srgbClr val="000000"/>
                        </a:buClr>
                        <a:buSzPts val="1100"/>
                        <a:buFont typeface="Arial"/>
                        <a:buNone/>
                      </a:pPr>
                      <a:r>
                        <a:rPr lang="en" sz="2200" b="1">
                          <a:solidFill>
                            <a:schemeClr val="accent6"/>
                          </a:solidFill>
                          <a:latin typeface="Quicksand"/>
                          <a:ea typeface="Quicksand"/>
                          <a:cs typeface="Quicksand"/>
                          <a:sym typeface="Quicksand"/>
                        </a:rPr>
                        <a:t>11:00</a:t>
                      </a:r>
                      <a:endParaRPr sz="2200" b="1">
                        <a:solidFill>
                          <a:schemeClr val="accent6"/>
                        </a:solidFill>
                        <a:latin typeface="Quicksand"/>
                        <a:ea typeface="Quicksand"/>
                        <a:cs typeface="Quicksand"/>
                        <a:sym typeface="Quicksand"/>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Saturn has rings</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r>
                        <a:rPr lang="en" sz="1200">
                          <a:solidFill>
                            <a:schemeClr val="dk1"/>
                          </a:solidFill>
                          <a:latin typeface="Quicksand Medium"/>
                          <a:ea typeface="Quicksand Medium"/>
                          <a:cs typeface="Quicksand Medium"/>
                          <a:sym typeface="Quicksand Medium"/>
                        </a:rPr>
                        <a:t>Mercury is a small planet</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r>
                        <a:rPr lang="en" sz="1200">
                          <a:solidFill>
                            <a:schemeClr val="dk1"/>
                          </a:solidFill>
                          <a:latin typeface="Quicksand Medium"/>
                          <a:ea typeface="Quicksand Medium"/>
                          <a:cs typeface="Quicksand Medium"/>
                          <a:sym typeface="Quicksand Medium"/>
                        </a:rPr>
                        <a:t>Venus is a hot planet</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693250">
                <a:tc>
                  <a:txBody>
                    <a:bodyPr/>
                    <a:lstStyle/>
                    <a:p>
                      <a:pPr marL="0" lvl="0" indent="0" algn="ctr" rtl="0">
                        <a:spcBef>
                          <a:spcPts val="0"/>
                        </a:spcBef>
                        <a:spcAft>
                          <a:spcPts val="0"/>
                        </a:spcAft>
                        <a:buClr>
                          <a:srgbClr val="000000"/>
                        </a:buClr>
                        <a:buSzPts val="1100"/>
                        <a:buFont typeface="Arial"/>
                        <a:buNone/>
                      </a:pPr>
                      <a:r>
                        <a:rPr lang="en" sz="2200" b="1">
                          <a:solidFill>
                            <a:schemeClr val="accent6"/>
                          </a:solidFill>
                          <a:latin typeface="Quicksand"/>
                          <a:ea typeface="Quicksand"/>
                          <a:cs typeface="Quicksand"/>
                          <a:sym typeface="Quicksand"/>
                        </a:rPr>
                        <a:t>12:00</a:t>
                      </a:r>
                      <a:endParaRPr sz="2200" b="1">
                        <a:solidFill>
                          <a:schemeClr val="accent6"/>
                        </a:solidFill>
                        <a:latin typeface="Quicksand"/>
                        <a:ea typeface="Quicksand"/>
                        <a:cs typeface="Quicksand"/>
                        <a:sym typeface="Quicksand"/>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C2C2C2">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C2C2C2">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Earth is where we live</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C2C2C2">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C2C2C2">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C2C2C2">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Neptune is a blue planet</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C2C2C2">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18"/>
        <p:cNvGrpSpPr/>
        <p:nvPr/>
      </p:nvGrpSpPr>
      <p:grpSpPr>
        <a:xfrm>
          <a:off x="0" y="0"/>
          <a:ext cx="0" cy="0"/>
          <a:chOff x="0" y="0"/>
          <a:chExt cx="0" cy="0"/>
        </a:xfrm>
      </p:grpSpPr>
      <p:grpSp>
        <p:nvGrpSpPr>
          <p:cNvPr id="1219" name="Google Shape;1219;p24"/>
          <p:cNvGrpSpPr/>
          <p:nvPr/>
        </p:nvGrpSpPr>
        <p:grpSpPr>
          <a:xfrm>
            <a:off x="743059" y="3815322"/>
            <a:ext cx="7384491" cy="837946"/>
            <a:chOff x="656784" y="3439097"/>
            <a:chExt cx="7384491" cy="837946"/>
          </a:xfrm>
        </p:grpSpPr>
        <p:sp>
          <p:nvSpPr>
            <p:cNvPr id="1220" name="Google Shape;1220;p24"/>
            <p:cNvSpPr/>
            <p:nvPr/>
          </p:nvSpPr>
          <p:spPr>
            <a:xfrm>
              <a:off x="950175" y="3626300"/>
              <a:ext cx="7091100" cy="572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24"/>
            <p:cNvSpPr/>
            <p:nvPr/>
          </p:nvSpPr>
          <p:spPr>
            <a:xfrm rot="4965428">
              <a:off x="650411" y="3529229"/>
              <a:ext cx="761148" cy="657681"/>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222" name="Google Shape;1222;p24"/>
          <p:cNvSpPr/>
          <p:nvPr/>
        </p:nvSpPr>
        <p:spPr>
          <a:xfrm>
            <a:off x="6620034" y="1174850"/>
            <a:ext cx="754500" cy="494100"/>
          </a:xfrm>
          <a:prstGeom prst="rect">
            <a:avLst/>
          </a:prstGeom>
          <a:solidFill>
            <a:schemeClr val="accent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23" name="Google Shape;1223;p24"/>
          <p:cNvGrpSpPr/>
          <p:nvPr/>
        </p:nvGrpSpPr>
        <p:grpSpPr>
          <a:xfrm>
            <a:off x="6860094" y="1292438"/>
            <a:ext cx="274325" cy="274312"/>
            <a:chOff x="5643000" y="2621375"/>
            <a:chExt cx="480850" cy="480575"/>
          </a:xfrm>
        </p:grpSpPr>
        <p:sp>
          <p:nvSpPr>
            <p:cNvPr id="1224" name="Google Shape;1224;p24"/>
            <p:cNvSpPr/>
            <p:nvPr/>
          </p:nvSpPr>
          <p:spPr>
            <a:xfrm>
              <a:off x="5837150" y="2812950"/>
              <a:ext cx="92625" cy="88125"/>
            </a:xfrm>
            <a:custGeom>
              <a:avLst/>
              <a:gdLst/>
              <a:ahLst/>
              <a:cxnLst/>
              <a:rect l="l" t="t" r="r" b="b"/>
              <a:pathLst>
                <a:path w="3705" h="3525" extrusionOk="0">
                  <a:moveTo>
                    <a:pt x="1853" y="1"/>
                  </a:moveTo>
                  <a:lnTo>
                    <a:pt x="1" y="1347"/>
                  </a:lnTo>
                  <a:lnTo>
                    <a:pt x="706" y="3524"/>
                  </a:lnTo>
                  <a:lnTo>
                    <a:pt x="2997" y="3524"/>
                  </a:lnTo>
                  <a:lnTo>
                    <a:pt x="3705" y="1347"/>
                  </a:lnTo>
                  <a:lnTo>
                    <a:pt x="18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25" name="Google Shape;1225;p24"/>
            <p:cNvSpPr/>
            <p:nvPr/>
          </p:nvSpPr>
          <p:spPr>
            <a:xfrm>
              <a:off x="5643000" y="2631975"/>
              <a:ext cx="480850" cy="469975"/>
            </a:xfrm>
            <a:custGeom>
              <a:avLst/>
              <a:gdLst/>
              <a:ahLst/>
              <a:cxnLst/>
              <a:rect l="l" t="t" r="r" b="b"/>
              <a:pathLst>
                <a:path w="19234" h="18799" extrusionOk="0">
                  <a:moveTo>
                    <a:pt x="9617" y="5978"/>
                  </a:moveTo>
                  <a:cubicBezTo>
                    <a:pt x="9734" y="5978"/>
                    <a:pt x="9851" y="6014"/>
                    <a:pt x="9950" y="6087"/>
                  </a:cubicBezTo>
                  <a:lnTo>
                    <a:pt x="12464" y="7914"/>
                  </a:lnTo>
                  <a:cubicBezTo>
                    <a:pt x="12663" y="8059"/>
                    <a:pt x="12745" y="8312"/>
                    <a:pt x="12669" y="8547"/>
                  </a:cubicBezTo>
                  <a:lnTo>
                    <a:pt x="11709" y="11504"/>
                  </a:lnTo>
                  <a:cubicBezTo>
                    <a:pt x="11633" y="11736"/>
                    <a:pt x="11417" y="11892"/>
                    <a:pt x="11173" y="11892"/>
                  </a:cubicBezTo>
                  <a:lnTo>
                    <a:pt x="8062" y="11892"/>
                  </a:lnTo>
                  <a:cubicBezTo>
                    <a:pt x="7818" y="11892"/>
                    <a:pt x="7601" y="11736"/>
                    <a:pt x="7526" y="11504"/>
                  </a:cubicBezTo>
                  <a:lnTo>
                    <a:pt x="6565" y="8547"/>
                  </a:lnTo>
                  <a:cubicBezTo>
                    <a:pt x="6490" y="8312"/>
                    <a:pt x="6571" y="8059"/>
                    <a:pt x="6770" y="7914"/>
                  </a:cubicBezTo>
                  <a:lnTo>
                    <a:pt x="9285" y="6087"/>
                  </a:lnTo>
                  <a:cubicBezTo>
                    <a:pt x="9384" y="6014"/>
                    <a:pt x="9501" y="5978"/>
                    <a:pt x="9617" y="5978"/>
                  </a:cubicBezTo>
                  <a:close/>
                  <a:moveTo>
                    <a:pt x="6785" y="1"/>
                  </a:moveTo>
                  <a:lnTo>
                    <a:pt x="6785" y="1"/>
                  </a:lnTo>
                  <a:cubicBezTo>
                    <a:pt x="5289" y="462"/>
                    <a:pt x="3928" y="1284"/>
                    <a:pt x="2822" y="2395"/>
                  </a:cubicBezTo>
                  <a:cubicBezTo>
                    <a:pt x="2431" y="2783"/>
                    <a:pt x="2076" y="3208"/>
                    <a:pt x="1756" y="3656"/>
                  </a:cubicBezTo>
                  <a:lnTo>
                    <a:pt x="3072" y="3834"/>
                  </a:lnTo>
                  <a:cubicBezTo>
                    <a:pt x="3289" y="3864"/>
                    <a:pt x="3467" y="4015"/>
                    <a:pt x="3533" y="4220"/>
                  </a:cubicBezTo>
                  <a:lnTo>
                    <a:pt x="4497" y="7177"/>
                  </a:lnTo>
                  <a:cubicBezTo>
                    <a:pt x="4572" y="7408"/>
                    <a:pt x="4488" y="7664"/>
                    <a:pt x="4289" y="7809"/>
                  </a:cubicBezTo>
                  <a:lnTo>
                    <a:pt x="1775" y="9637"/>
                  </a:lnTo>
                  <a:cubicBezTo>
                    <a:pt x="1677" y="9708"/>
                    <a:pt x="1560" y="9743"/>
                    <a:pt x="1444" y="9743"/>
                  </a:cubicBezTo>
                  <a:cubicBezTo>
                    <a:pt x="1351" y="9743"/>
                    <a:pt x="1259" y="9721"/>
                    <a:pt x="1175" y="9676"/>
                  </a:cubicBezTo>
                  <a:lnTo>
                    <a:pt x="7" y="9047"/>
                  </a:lnTo>
                  <a:cubicBezTo>
                    <a:pt x="7" y="9092"/>
                    <a:pt x="7" y="9140"/>
                    <a:pt x="7" y="9188"/>
                  </a:cubicBezTo>
                  <a:cubicBezTo>
                    <a:pt x="1" y="11269"/>
                    <a:pt x="675" y="13292"/>
                    <a:pt x="1925" y="14955"/>
                  </a:cubicBezTo>
                  <a:lnTo>
                    <a:pt x="2500" y="13756"/>
                  </a:lnTo>
                  <a:cubicBezTo>
                    <a:pt x="2594" y="13560"/>
                    <a:pt x="2792" y="13437"/>
                    <a:pt x="3009" y="13437"/>
                  </a:cubicBezTo>
                  <a:lnTo>
                    <a:pt x="6120" y="13437"/>
                  </a:lnTo>
                  <a:cubicBezTo>
                    <a:pt x="6364" y="13437"/>
                    <a:pt x="6580" y="13594"/>
                    <a:pt x="6656" y="13828"/>
                  </a:cubicBezTo>
                  <a:lnTo>
                    <a:pt x="7616" y="16786"/>
                  </a:lnTo>
                  <a:cubicBezTo>
                    <a:pt x="7683" y="16990"/>
                    <a:pt x="7625" y="17216"/>
                    <a:pt x="7469" y="17367"/>
                  </a:cubicBezTo>
                  <a:lnTo>
                    <a:pt x="6508" y="18288"/>
                  </a:lnTo>
                  <a:cubicBezTo>
                    <a:pt x="7515" y="18628"/>
                    <a:pt x="8566" y="18799"/>
                    <a:pt x="9616" y="18799"/>
                  </a:cubicBezTo>
                  <a:cubicBezTo>
                    <a:pt x="10667" y="18799"/>
                    <a:pt x="11718" y="18628"/>
                    <a:pt x="12726" y="18288"/>
                  </a:cubicBezTo>
                  <a:lnTo>
                    <a:pt x="11763" y="17367"/>
                  </a:lnTo>
                  <a:cubicBezTo>
                    <a:pt x="11606" y="17216"/>
                    <a:pt x="11549" y="16990"/>
                    <a:pt x="11615" y="16786"/>
                  </a:cubicBezTo>
                  <a:lnTo>
                    <a:pt x="12576" y="13828"/>
                  </a:lnTo>
                  <a:cubicBezTo>
                    <a:pt x="12651" y="13594"/>
                    <a:pt x="12868" y="13437"/>
                    <a:pt x="13115" y="13437"/>
                  </a:cubicBezTo>
                  <a:lnTo>
                    <a:pt x="16223" y="13437"/>
                  </a:lnTo>
                  <a:cubicBezTo>
                    <a:pt x="16439" y="13437"/>
                    <a:pt x="16638" y="13560"/>
                    <a:pt x="16731" y="13756"/>
                  </a:cubicBezTo>
                  <a:lnTo>
                    <a:pt x="17307" y="14955"/>
                  </a:lnTo>
                  <a:cubicBezTo>
                    <a:pt x="18559" y="13292"/>
                    <a:pt x="19234" y="11269"/>
                    <a:pt x="19228" y="9188"/>
                  </a:cubicBezTo>
                  <a:cubicBezTo>
                    <a:pt x="19228" y="9140"/>
                    <a:pt x="19228" y="9092"/>
                    <a:pt x="19225" y="9044"/>
                  </a:cubicBezTo>
                  <a:lnTo>
                    <a:pt x="18059" y="9673"/>
                  </a:lnTo>
                  <a:cubicBezTo>
                    <a:pt x="17975" y="9719"/>
                    <a:pt x="17883" y="9742"/>
                    <a:pt x="17791" y="9742"/>
                  </a:cubicBezTo>
                  <a:cubicBezTo>
                    <a:pt x="17674" y="9742"/>
                    <a:pt x="17557" y="9705"/>
                    <a:pt x="17457" y="9634"/>
                  </a:cubicBezTo>
                  <a:lnTo>
                    <a:pt x="14943" y="7806"/>
                  </a:lnTo>
                  <a:cubicBezTo>
                    <a:pt x="14744" y="7661"/>
                    <a:pt x="14663" y="7408"/>
                    <a:pt x="14738" y="7174"/>
                  </a:cubicBezTo>
                  <a:lnTo>
                    <a:pt x="15702" y="4220"/>
                  </a:lnTo>
                  <a:cubicBezTo>
                    <a:pt x="15768" y="4012"/>
                    <a:pt x="15945" y="3864"/>
                    <a:pt x="16162" y="3834"/>
                  </a:cubicBezTo>
                  <a:lnTo>
                    <a:pt x="17478" y="3656"/>
                  </a:lnTo>
                  <a:cubicBezTo>
                    <a:pt x="17162" y="3208"/>
                    <a:pt x="16804" y="2783"/>
                    <a:pt x="16415" y="2395"/>
                  </a:cubicBezTo>
                  <a:cubicBezTo>
                    <a:pt x="15307" y="1284"/>
                    <a:pt x="13946" y="462"/>
                    <a:pt x="12449" y="1"/>
                  </a:cubicBezTo>
                  <a:lnTo>
                    <a:pt x="12449" y="1"/>
                  </a:lnTo>
                  <a:lnTo>
                    <a:pt x="12690" y="1311"/>
                  </a:lnTo>
                  <a:cubicBezTo>
                    <a:pt x="12726" y="1524"/>
                    <a:pt x="12642" y="1741"/>
                    <a:pt x="12464" y="1868"/>
                  </a:cubicBezTo>
                  <a:lnTo>
                    <a:pt x="9950" y="3696"/>
                  </a:lnTo>
                  <a:cubicBezTo>
                    <a:pt x="9851" y="3768"/>
                    <a:pt x="9734" y="3804"/>
                    <a:pt x="9618" y="3804"/>
                  </a:cubicBezTo>
                  <a:cubicBezTo>
                    <a:pt x="9501" y="3804"/>
                    <a:pt x="9385" y="3768"/>
                    <a:pt x="9288" y="3696"/>
                  </a:cubicBezTo>
                  <a:lnTo>
                    <a:pt x="6770" y="1868"/>
                  </a:lnTo>
                  <a:cubicBezTo>
                    <a:pt x="6596" y="1741"/>
                    <a:pt x="6508" y="1524"/>
                    <a:pt x="6547" y="1311"/>
                  </a:cubicBezTo>
                  <a:lnTo>
                    <a:pt x="678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26" name="Google Shape;1226;p24"/>
            <p:cNvSpPr/>
            <p:nvPr/>
          </p:nvSpPr>
          <p:spPr>
            <a:xfrm>
              <a:off x="6041550" y="2749725"/>
              <a:ext cx="79750" cy="95025"/>
            </a:xfrm>
            <a:custGeom>
              <a:avLst/>
              <a:gdLst/>
              <a:ahLst/>
              <a:cxnLst/>
              <a:rect l="l" t="t" r="r" b="b"/>
              <a:pathLst>
                <a:path w="3190" h="3801" extrusionOk="0">
                  <a:moveTo>
                    <a:pt x="2184" y="0"/>
                  </a:moveTo>
                  <a:lnTo>
                    <a:pt x="723" y="196"/>
                  </a:lnTo>
                  <a:lnTo>
                    <a:pt x="0" y="2424"/>
                  </a:lnTo>
                  <a:lnTo>
                    <a:pt x="1895" y="3801"/>
                  </a:lnTo>
                  <a:lnTo>
                    <a:pt x="3189" y="3102"/>
                  </a:lnTo>
                  <a:cubicBezTo>
                    <a:pt x="3036" y="2018"/>
                    <a:pt x="2696" y="967"/>
                    <a:pt x="21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27" name="Google Shape;1227;p24"/>
            <p:cNvSpPr/>
            <p:nvPr/>
          </p:nvSpPr>
          <p:spPr>
            <a:xfrm>
              <a:off x="5963025" y="2996125"/>
              <a:ext cx="92625" cy="81175"/>
            </a:xfrm>
            <a:custGeom>
              <a:avLst/>
              <a:gdLst/>
              <a:ahLst/>
              <a:cxnLst/>
              <a:rect l="l" t="t" r="r" b="b"/>
              <a:pathLst>
                <a:path w="3705" h="3247" extrusionOk="0">
                  <a:moveTo>
                    <a:pt x="723" y="0"/>
                  </a:moveTo>
                  <a:lnTo>
                    <a:pt x="1" y="2229"/>
                  </a:lnTo>
                  <a:lnTo>
                    <a:pt x="1067" y="3246"/>
                  </a:lnTo>
                  <a:cubicBezTo>
                    <a:pt x="2009" y="2780"/>
                    <a:pt x="2870" y="2162"/>
                    <a:pt x="3614" y="1416"/>
                  </a:cubicBezTo>
                  <a:cubicBezTo>
                    <a:pt x="3644" y="1388"/>
                    <a:pt x="3674" y="1355"/>
                    <a:pt x="3705" y="1325"/>
                  </a:cubicBezTo>
                  <a:lnTo>
                    <a:pt x="306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28" name="Google Shape;1228;p24"/>
            <p:cNvSpPr/>
            <p:nvPr/>
          </p:nvSpPr>
          <p:spPr>
            <a:xfrm>
              <a:off x="5711225" y="2996200"/>
              <a:ext cx="92600" cy="81100"/>
            </a:xfrm>
            <a:custGeom>
              <a:avLst/>
              <a:gdLst/>
              <a:ahLst/>
              <a:cxnLst/>
              <a:rect l="l" t="t" r="r" b="b"/>
              <a:pathLst>
                <a:path w="3704" h="3244" extrusionOk="0">
                  <a:moveTo>
                    <a:pt x="635" y="0"/>
                  </a:moveTo>
                  <a:lnTo>
                    <a:pt x="0" y="1322"/>
                  </a:lnTo>
                  <a:cubicBezTo>
                    <a:pt x="30" y="1355"/>
                    <a:pt x="60" y="1385"/>
                    <a:pt x="93" y="1416"/>
                  </a:cubicBezTo>
                  <a:cubicBezTo>
                    <a:pt x="834" y="2162"/>
                    <a:pt x="1695" y="2780"/>
                    <a:pt x="2638" y="3243"/>
                  </a:cubicBezTo>
                  <a:lnTo>
                    <a:pt x="3704" y="2229"/>
                  </a:lnTo>
                  <a:lnTo>
                    <a:pt x="298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29" name="Google Shape;1229;p24"/>
            <p:cNvSpPr/>
            <p:nvPr/>
          </p:nvSpPr>
          <p:spPr>
            <a:xfrm>
              <a:off x="5645575" y="2749725"/>
              <a:ext cx="79825" cy="95100"/>
            </a:xfrm>
            <a:custGeom>
              <a:avLst/>
              <a:gdLst/>
              <a:ahLst/>
              <a:cxnLst/>
              <a:rect l="l" t="t" r="r" b="b"/>
              <a:pathLst>
                <a:path w="3193" h="3804" extrusionOk="0">
                  <a:moveTo>
                    <a:pt x="1009" y="0"/>
                  </a:moveTo>
                  <a:cubicBezTo>
                    <a:pt x="497" y="967"/>
                    <a:pt x="154" y="2018"/>
                    <a:pt x="0" y="3105"/>
                  </a:cubicBezTo>
                  <a:lnTo>
                    <a:pt x="1295" y="3804"/>
                  </a:lnTo>
                  <a:lnTo>
                    <a:pt x="3192" y="2424"/>
                  </a:lnTo>
                  <a:lnTo>
                    <a:pt x="2467" y="196"/>
                  </a:lnTo>
                  <a:lnTo>
                    <a:pt x="100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30" name="Google Shape;1230;p24"/>
            <p:cNvSpPr/>
            <p:nvPr/>
          </p:nvSpPr>
          <p:spPr>
            <a:xfrm>
              <a:off x="5836025" y="2621375"/>
              <a:ext cx="94800" cy="74100"/>
            </a:xfrm>
            <a:custGeom>
              <a:avLst/>
              <a:gdLst/>
              <a:ahLst/>
              <a:cxnLst/>
              <a:rect l="l" t="t" r="r" b="b"/>
              <a:pathLst>
                <a:path w="3792" h="2964" extrusionOk="0">
                  <a:moveTo>
                    <a:pt x="1897" y="1"/>
                  </a:moveTo>
                  <a:cubicBezTo>
                    <a:pt x="1351" y="1"/>
                    <a:pt x="805" y="47"/>
                    <a:pt x="266" y="139"/>
                  </a:cubicBezTo>
                  <a:lnTo>
                    <a:pt x="1" y="1587"/>
                  </a:lnTo>
                  <a:lnTo>
                    <a:pt x="1898" y="2963"/>
                  </a:lnTo>
                  <a:lnTo>
                    <a:pt x="3792" y="1587"/>
                  </a:lnTo>
                  <a:lnTo>
                    <a:pt x="3530" y="139"/>
                  </a:lnTo>
                  <a:cubicBezTo>
                    <a:pt x="2989" y="47"/>
                    <a:pt x="2443" y="1"/>
                    <a:pt x="18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1231" name="Google Shape;1231;p24"/>
          <p:cNvSpPr/>
          <p:nvPr/>
        </p:nvSpPr>
        <p:spPr>
          <a:xfrm>
            <a:off x="2512207" y="1175066"/>
            <a:ext cx="754800" cy="497700"/>
          </a:xfrm>
          <a:prstGeom prst="rect">
            <a:avLst/>
          </a:prstGeom>
          <a:solidFill>
            <a:schemeClr val="accent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24"/>
          <p:cNvSpPr/>
          <p:nvPr/>
        </p:nvSpPr>
        <p:spPr>
          <a:xfrm>
            <a:off x="2768498" y="1292444"/>
            <a:ext cx="226323" cy="274310"/>
          </a:xfrm>
          <a:custGeom>
            <a:avLst/>
            <a:gdLst/>
            <a:ahLst/>
            <a:cxnLst/>
            <a:rect l="l" t="t" r="r" b="b"/>
            <a:pathLst>
              <a:path w="10776" h="12729" extrusionOk="0">
                <a:moveTo>
                  <a:pt x="1670" y="851"/>
                </a:moveTo>
                <a:lnTo>
                  <a:pt x="1670" y="9326"/>
                </a:lnTo>
                <a:cubicBezTo>
                  <a:pt x="1355" y="9326"/>
                  <a:pt x="1072" y="9421"/>
                  <a:pt x="851" y="9578"/>
                </a:cubicBezTo>
                <a:lnTo>
                  <a:pt x="851" y="2049"/>
                </a:lnTo>
                <a:cubicBezTo>
                  <a:pt x="851" y="1481"/>
                  <a:pt x="1198" y="1072"/>
                  <a:pt x="1670" y="851"/>
                </a:cubicBezTo>
                <a:close/>
                <a:moveTo>
                  <a:pt x="9925" y="10177"/>
                </a:moveTo>
                <a:lnTo>
                  <a:pt x="9925" y="10208"/>
                </a:lnTo>
                <a:lnTo>
                  <a:pt x="9925" y="11846"/>
                </a:lnTo>
                <a:lnTo>
                  <a:pt x="1670" y="11846"/>
                </a:lnTo>
                <a:cubicBezTo>
                  <a:pt x="1229" y="11846"/>
                  <a:pt x="851" y="11468"/>
                  <a:pt x="851" y="11027"/>
                </a:cubicBezTo>
                <a:cubicBezTo>
                  <a:pt x="851" y="10586"/>
                  <a:pt x="1229" y="10177"/>
                  <a:pt x="1670" y="10177"/>
                </a:cubicBezTo>
                <a:close/>
                <a:moveTo>
                  <a:pt x="2111" y="1"/>
                </a:moveTo>
                <a:cubicBezTo>
                  <a:pt x="914" y="1"/>
                  <a:pt x="1" y="946"/>
                  <a:pt x="1" y="2080"/>
                </a:cubicBezTo>
                <a:lnTo>
                  <a:pt x="1" y="11059"/>
                </a:lnTo>
                <a:cubicBezTo>
                  <a:pt x="1" y="11973"/>
                  <a:pt x="757" y="12729"/>
                  <a:pt x="1670" y="12729"/>
                </a:cubicBezTo>
                <a:lnTo>
                  <a:pt x="10334" y="12729"/>
                </a:lnTo>
                <a:cubicBezTo>
                  <a:pt x="10586" y="12729"/>
                  <a:pt x="10775" y="12508"/>
                  <a:pt x="10775" y="12319"/>
                </a:cubicBezTo>
                <a:lnTo>
                  <a:pt x="10775" y="473"/>
                </a:lnTo>
                <a:cubicBezTo>
                  <a:pt x="10775" y="221"/>
                  <a:pt x="10586" y="64"/>
                  <a:pt x="10334" y="64"/>
                </a:cubicBezTo>
                <a:lnTo>
                  <a:pt x="9105" y="64"/>
                </a:lnTo>
                <a:lnTo>
                  <a:pt x="9105" y="3781"/>
                </a:lnTo>
                <a:cubicBezTo>
                  <a:pt x="9105" y="4011"/>
                  <a:pt x="8912" y="4171"/>
                  <a:pt x="8708" y="4171"/>
                </a:cubicBezTo>
                <a:cubicBezTo>
                  <a:pt x="8604" y="4171"/>
                  <a:pt x="8498" y="4129"/>
                  <a:pt x="8412" y="4033"/>
                </a:cubicBezTo>
                <a:lnTo>
                  <a:pt x="7845" y="3498"/>
                </a:lnTo>
                <a:lnTo>
                  <a:pt x="7310" y="4033"/>
                </a:lnTo>
                <a:cubicBezTo>
                  <a:pt x="7214" y="4129"/>
                  <a:pt x="7100" y="4171"/>
                  <a:pt x="6991" y="4171"/>
                </a:cubicBezTo>
                <a:cubicBezTo>
                  <a:pt x="6778" y="4171"/>
                  <a:pt x="6585" y="4011"/>
                  <a:pt x="6585" y="3781"/>
                </a:cubicBezTo>
                <a:lnTo>
                  <a:pt x="6585" y="64"/>
                </a:lnTo>
                <a:lnTo>
                  <a:pt x="2111" y="64"/>
                </a:lnTo>
                <a:lnTo>
                  <a:pt x="211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24"/>
          <p:cNvSpPr/>
          <p:nvPr/>
        </p:nvSpPr>
        <p:spPr>
          <a:xfrm>
            <a:off x="1769465" y="1175066"/>
            <a:ext cx="754800" cy="497700"/>
          </a:xfrm>
          <a:prstGeom prst="rect">
            <a:avLst/>
          </a:prstGeom>
          <a:solidFill>
            <a:schemeClr val="accent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24"/>
          <p:cNvSpPr/>
          <p:nvPr/>
        </p:nvSpPr>
        <p:spPr>
          <a:xfrm>
            <a:off x="2005304" y="1281100"/>
            <a:ext cx="329173" cy="274316"/>
          </a:xfrm>
          <a:custGeom>
            <a:avLst/>
            <a:gdLst/>
            <a:ahLst/>
            <a:cxnLst/>
            <a:rect l="l" t="t" r="r" b="b"/>
            <a:pathLst>
              <a:path w="15029" h="12634" extrusionOk="0">
                <a:moveTo>
                  <a:pt x="10155" y="885"/>
                </a:moveTo>
                <a:cubicBezTo>
                  <a:pt x="10393" y="885"/>
                  <a:pt x="10643" y="915"/>
                  <a:pt x="10901" y="977"/>
                </a:cubicBezTo>
                <a:cubicBezTo>
                  <a:pt x="10586" y="2332"/>
                  <a:pt x="9546" y="2994"/>
                  <a:pt x="8475" y="3025"/>
                </a:cubicBezTo>
                <a:lnTo>
                  <a:pt x="8444" y="3025"/>
                </a:lnTo>
                <a:cubicBezTo>
                  <a:pt x="8192" y="3025"/>
                  <a:pt x="7971" y="2994"/>
                  <a:pt x="7719" y="2899"/>
                </a:cubicBezTo>
                <a:cubicBezTo>
                  <a:pt x="8009" y="1661"/>
                  <a:pt x="8937" y="885"/>
                  <a:pt x="10155" y="885"/>
                </a:cubicBezTo>
                <a:close/>
                <a:moveTo>
                  <a:pt x="9924" y="4348"/>
                </a:moveTo>
                <a:cubicBezTo>
                  <a:pt x="10271" y="4443"/>
                  <a:pt x="11122" y="5262"/>
                  <a:pt x="11122" y="6648"/>
                </a:cubicBezTo>
                <a:cubicBezTo>
                  <a:pt x="11122" y="7247"/>
                  <a:pt x="10996" y="7845"/>
                  <a:pt x="10807" y="8381"/>
                </a:cubicBezTo>
                <a:cubicBezTo>
                  <a:pt x="10744" y="8538"/>
                  <a:pt x="10555" y="8664"/>
                  <a:pt x="10397" y="8664"/>
                </a:cubicBezTo>
                <a:cubicBezTo>
                  <a:pt x="10176" y="8664"/>
                  <a:pt x="9956" y="8475"/>
                  <a:pt x="9956" y="8223"/>
                </a:cubicBezTo>
                <a:cubicBezTo>
                  <a:pt x="9956" y="8066"/>
                  <a:pt x="10807" y="6050"/>
                  <a:pt x="9641" y="5136"/>
                </a:cubicBezTo>
                <a:cubicBezTo>
                  <a:pt x="9546" y="5073"/>
                  <a:pt x="9483" y="4947"/>
                  <a:pt x="9483" y="4789"/>
                </a:cubicBezTo>
                <a:cubicBezTo>
                  <a:pt x="9483" y="4569"/>
                  <a:pt x="9704" y="4348"/>
                  <a:pt x="9924" y="4348"/>
                </a:cubicBezTo>
                <a:close/>
                <a:moveTo>
                  <a:pt x="10176" y="1"/>
                </a:moveTo>
                <a:cubicBezTo>
                  <a:pt x="8948" y="1"/>
                  <a:pt x="7688" y="631"/>
                  <a:pt x="7089" y="2048"/>
                </a:cubicBezTo>
                <a:cubicBezTo>
                  <a:pt x="6711" y="1450"/>
                  <a:pt x="6270" y="1166"/>
                  <a:pt x="5734" y="914"/>
                </a:cubicBezTo>
                <a:cubicBezTo>
                  <a:pt x="5659" y="879"/>
                  <a:pt x="5588" y="863"/>
                  <a:pt x="5522" y="863"/>
                </a:cubicBezTo>
                <a:cubicBezTo>
                  <a:pt x="5118" y="863"/>
                  <a:pt x="4923" y="1449"/>
                  <a:pt x="5356" y="1639"/>
                </a:cubicBezTo>
                <a:cubicBezTo>
                  <a:pt x="5986" y="1954"/>
                  <a:pt x="6459" y="2363"/>
                  <a:pt x="6711" y="3151"/>
                </a:cubicBezTo>
                <a:cubicBezTo>
                  <a:pt x="6207" y="2836"/>
                  <a:pt x="5797" y="2489"/>
                  <a:pt x="5199" y="2489"/>
                </a:cubicBezTo>
                <a:cubicBezTo>
                  <a:pt x="4537" y="2521"/>
                  <a:pt x="3718" y="2868"/>
                  <a:pt x="2993" y="3529"/>
                </a:cubicBezTo>
                <a:cubicBezTo>
                  <a:pt x="0" y="6491"/>
                  <a:pt x="3182" y="12634"/>
                  <a:pt x="5514" y="12634"/>
                </a:cubicBezTo>
                <a:cubicBezTo>
                  <a:pt x="5829" y="12634"/>
                  <a:pt x="6144" y="12571"/>
                  <a:pt x="6427" y="12350"/>
                </a:cubicBezTo>
                <a:cubicBezTo>
                  <a:pt x="6821" y="12098"/>
                  <a:pt x="7050" y="11972"/>
                  <a:pt x="7278" y="11972"/>
                </a:cubicBezTo>
                <a:cubicBezTo>
                  <a:pt x="7506" y="11972"/>
                  <a:pt x="7735" y="12098"/>
                  <a:pt x="8129" y="12350"/>
                </a:cubicBezTo>
                <a:cubicBezTo>
                  <a:pt x="8412" y="12571"/>
                  <a:pt x="8727" y="12634"/>
                  <a:pt x="9042" y="12634"/>
                </a:cubicBezTo>
                <a:cubicBezTo>
                  <a:pt x="11594" y="12634"/>
                  <a:pt x="15028" y="5325"/>
                  <a:pt x="10712" y="2899"/>
                </a:cubicBezTo>
                <a:cubicBezTo>
                  <a:pt x="11405" y="2237"/>
                  <a:pt x="11815" y="1261"/>
                  <a:pt x="11815" y="662"/>
                </a:cubicBezTo>
                <a:cubicBezTo>
                  <a:pt x="11815" y="505"/>
                  <a:pt x="11720" y="347"/>
                  <a:pt x="11563" y="284"/>
                </a:cubicBezTo>
                <a:cubicBezTo>
                  <a:pt x="11090" y="127"/>
                  <a:pt x="10649" y="1"/>
                  <a:pt x="101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24"/>
          <p:cNvSpPr/>
          <p:nvPr/>
        </p:nvSpPr>
        <p:spPr>
          <a:xfrm>
            <a:off x="1026675" y="1175066"/>
            <a:ext cx="754800" cy="497700"/>
          </a:xfrm>
          <a:prstGeom prst="rect">
            <a:avLst/>
          </a:prstGeom>
          <a:solidFill>
            <a:schemeClr val="accent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36" name="Google Shape;1236;p24"/>
          <p:cNvGrpSpPr/>
          <p:nvPr/>
        </p:nvGrpSpPr>
        <p:grpSpPr>
          <a:xfrm>
            <a:off x="1255813" y="1292443"/>
            <a:ext cx="315474" cy="274319"/>
            <a:chOff x="-42651700" y="3217825"/>
            <a:chExt cx="367600" cy="317425"/>
          </a:xfrm>
        </p:grpSpPr>
        <p:sp>
          <p:nvSpPr>
            <p:cNvPr id="1237" name="Google Shape;1237;p24"/>
            <p:cNvSpPr/>
            <p:nvPr/>
          </p:nvSpPr>
          <p:spPr>
            <a:xfrm>
              <a:off x="-42651700" y="3239075"/>
              <a:ext cx="367600" cy="296175"/>
            </a:xfrm>
            <a:custGeom>
              <a:avLst/>
              <a:gdLst/>
              <a:ahLst/>
              <a:cxnLst/>
              <a:rect l="l" t="t" r="r" b="b"/>
              <a:pathLst>
                <a:path w="14704" h="11847" extrusionOk="0">
                  <a:moveTo>
                    <a:pt x="7370" y="797"/>
                  </a:moveTo>
                  <a:cubicBezTo>
                    <a:pt x="8536" y="797"/>
                    <a:pt x="9694" y="1246"/>
                    <a:pt x="10576" y="2143"/>
                  </a:cubicBezTo>
                  <a:cubicBezTo>
                    <a:pt x="12340" y="3908"/>
                    <a:pt x="12340" y="6775"/>
                    <a:pt x="10576" y="8539"/>
                  </a:cubicBezTo>
                  <a:cubicBezTo>
                    <a:pt x="9757" y="9390"/>
                    <a:pt x="8623" y="9894"/>
                    <a:pt x="7363" y="9894"/>
                  </a:cubicBezTo>
                  <a:cubicBezTo>
                    <a:pt x="6102" y="9894"/>
                    <a:pt x="4937" y="9358"/>
                    <a:pt x="4118" y="8539"/>
                  </a:cubicBezTo>
                  <a:cubicBezTo>
                    <a:pt x="2353" y="6775"/>
                    <a:pt x="2353" y="3908"/>
                    <a:pt x="4118" y="2143"/>
                  </a:cubicBezTo>
                  <a:cubicBezTo>
                    <a:pt x="5031" y="1246"/>
                    <a:pt x="6205" y="797"/>
                    <a:pt x="7370" y="797"/>
                  </a:cubicBezTo>
                  <a:close/>
                  <a:moveTo>
                    <a:pt x="7326" y="1"/>
                  </a:moveTo>
                  <a:cubicBezTo>
                    <a:pt x="2091" y="1"/>
                    <a:pt x="0" y="6750"/>
                    <a:pt x="4275" y="9768"/>
                  </a:cubicBezTo>
                  <a:lnTo>
                    <a:pt x="3424" y="11280"/>
                  </a:lnTo>
                  <a:cubicBezTo>
                    <a:pt x="3298" y="11532"/>
                    <a:pt x="3487" y="11847"/>
                    <a:pt x="3771" y="11847"/>
                  </a:cubicBezTo>
                  <a:cubicBezTo>
                    <a:pt x="3929" y="11847"/>
                    <a:pt x="4086" y="11784"/>
                    <a:pt x="4118" y="11626"/>
                  </a:cubicBezTo>
                  <a:lnTo>
                    <a:pt x="5000" y="10209"/>
                  </a:lnTo>
                  <a:cubicBezTo>
                    <a:pt x="5740" y="10571"/>
                    <a:pt x="6543" y="10752"/>
                    <a:pt x="7351" y="10752"/>
                  </a:cubicBezTo>
                  <a:cubicBezTo>
                    <a:pt x="8158" y="10752"/>
                    <a:pt x="8969" y="10571"/>
                    <a:pt x="9725" y="10209"/>
                  </a:cubicBezTo>
                  <a:lnTo>
                    <a:pt x="10576" y="11626"/>
                  </a:lnTo>
                  <a:cubicBezTo>
                    <a:pt x="10671" y="11784"/>
                    <a:pt x="10828" y="11847"/>
                    <a:pt x="10923" y="11847"/>
                  </a:cubicBezTo>
                  <a:cubicBezTo>
                    <a:pt x="11238" y="11847"/>
                    <a:pt x="11458" y="11532"/>
                    <a:pt x="11301" y="11280"/>
                  </a:cubicBezTo>
                  <a:lnTo>
                    <a:pt x="10419" y="9768"/>
                  </a:lnTo>
                  <a:cubicBezTo>
                    <a:pt x="14703" y="6775"/>
                    <a:pt x="12592" y="1"/>
                    <a:pt x="7363" y="1"/>
                  </a:cubicBezTo>
                  <a:cubicBezTo>
                    <a:pt x="7350" y="1"/>
                    <a:pt x="7338" y="1"/>
                    <a:pt x="73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24"/>
            <p:cNvSpPr/>
            <p:nvPr/>
          </p:nvSpPr>
          <p:spPr>
            <a:xfrm>
              <a:off x="-42419600" y="3217825"/>
              <a:ext cx="106350" cy="106350"/>
            </a:xfrm>
            <a:custGeom>
              <a:avLst/>
              <a:gdLst/>
              <a:ahLst/>
              <a:cxnLst/>
              <a:rect l="l" t="t" r="r" b="b"/>
              <a:pathLst>
                <a:path w="4254" h="4254" extrusionOk="0">
                  <a:moveTo>
                    <a:pt x="1355" y="0"/>
                  </a:moveTo>
                  <a:cubicBezTo>
                    <a:pt x="882" y="0"/>
                    <a:pt x="410" y="95"/>
                    <a:pt x="0" y="315"/>
                  </a:cubicBezTo>
                  <a:cubicBezTo>
                    <a:pt x="1891" y="946"/>
                    <a:pt x="3340" y="2395"/>
                    <a:pt x="3938" y="4254"/>
                  </a:cubicBezTo>
                  <a:cubicBezTo>
                    <a:pt x="4128" y="3844"/>
                    <a:pt x="4254" y="3371"/>
                    <a:pt x="4254" y="2899"/>
                  </a:cubicBezTo>
                  <a:cubicBezTo>
                    <a:pt x="4254" y="1292"/>
                    <a:pt x="2962" y="0"/>
                    <a:pt x="13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24"/>
            <p:cNvSpPr/>
            <p:nvPr/>
          </p:nvSpPr>
          <p:spPr>
            <a:xfrm>
              <a:off x="-42623600" y="3218600"/>
              <a:ext cx="106350" cy="106375"/>
            </a:xfrm>
            <a:custGeom>
              <a:avLst/>
              <a:gdLst/>
              <a:ahLst/>
              <a:cxnLst/>
              <a:rect l="l" t="t" r="r" b="b"/>
              <a:pathLst>
                <a:path w="4254" h="4255" extrusionOk="0">
                  <a:moveTo>
                    <a:pt x="2931" y="1"/>
                  </a:moveTo>
                  <a:cubicBezTo>
                    <a:pt x="1292" y="1"/>
                    <a:pt x="1" y="1293"/>
                    <a:pt x="1" y="2899"/>
                  </a:cubicBezTo>
                  <a:cubicBezTo>
                    <a:pt x="1" y="3372"/>
                    <a:pt x="127" y="3845"/>
                    <a:pt x="316" y="4254"/>
                  </a:cubicBezTo>
                  <a:cubicBezTo>
                    <a:pt x="977" y="2364"/>
                    <a:pt x="2426" y="915"/>
                    <a:pt x="4254" y="316"/>
                  </a:cubicBezTo>
                  <a:cubicBezTo>
                    <a:pt x="3876" y="127"/>
                    <a:pt x="3403" y="1"/>
                    <a:pt x="29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24"/>
            <p:cNvSpPr/>
            <p:nvPr/>
          </p:nvSpPr>
          <p:spPr>
            <a:xfrm>
              <a:off x="-42561375" y="3279250"/>
              <a:ext cx="185900" cy="186700"/>
            </a:xfrm>
            <a:custGeom>
              <a:avLst/>
              <a:gdLst/>
              <a:ahLst/>
              <a:cxnLst/>
              <a:rect l="l" t="t" r="r" b="b"/>
              <a:pathLst>
                <a:path w="7436" h="7468" extrusionOk="0">
                  <a:moveTo>
                    <a:pt x="3781" y="1671"/>
                  </a:moveTo>
                  <a:cubicBezTo>
                    <a:pt x="4033" y="1671"/>
                    <a:pt x="4191" y="1860"/>
                    <a:pt x="4191" y="2112"/>
                  </a:cubicBezTo>
                  <a:lnTo>
                    <a:pt x="4191" y="3340"/>
                  </a:lnTo>
                  <a:lnTo>
                    <a:pt x="5388" y="3340"/>
                  </a:lnTo>
                  <a:cubicBezTo>
                    <a:pt x="5640" y="3340"/>
                    <a:pt x="5829" y="3529"/>
                    <a:pt x="5829" y="3750"/>
                  </a:cubicBezTo>
                  <a:cubicBezTo>
                    <a:pt x="5829" y="4002"/>
                    <a:pt x="5640" y="4128"/>
                    <a:pt x="5388" y="4128"/>
                  </a:cubicBezTo>
                  <a:lnTo>
                    <a:pt x="3750" y="4128"/>
                  </a:lnTo>
                  <a:cubicBezTo>
                    <a:pt x="3498" y="4128"/>
                    <a:pt x="3308" y="3939"/>
                    <a:pt x="3308" y="3750"/>
                  </a:cubicBezTo>
                  <a:lnTo>
                    <a:pt x="3308" y="2112"/>
                  </a:lnTo>
                  <a:lnTo>
                    <a:pt x="3340" y="2112"/>
                  </a:lnTo>
                  <a:cubicBezTo>
                    <a:pt x="3340" y="1860"/>
                    <a:pt x="3529" y="1671"/>
                    <a:pt x="3781" y="1671"/>
                  </a:cubicBezTo>
                  <a:close/>
                  <a:moveTo>
                    <a:pt x="3750" y="1"/>
                  </a:moveTo>
                  <a:cubicBezTo>
                    <a:pt x="1702" y="1"/>
                    <a:pt x="32" y="1671"/>
                    <a:pt x="0" y="3750"/>
                  </a:cubicBezTo>
                  <a:cubicBezTo>
                    <a:pt x="32" y="5798"/>
                    <a:pt x="1702" y="7467"/>
                    <a:pt x="3750" y="7467"/>
                  </a:cubicBezTo>
                  <a:cubicBezTo>
                    <a:pt x="5797" y="7467"/>
                    <a:pt x="7436" y="5798"/>
                    <a:pt x="7436" y="3750"/>
                  </a:cubicBezTo>
                  <a:cubicBezTo>
                    <a:pt x="7436" y="1702"/>
                    <a:pt x="5797" y="64"/>
                    <a:pt x="37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41" name="Google Shape;1241;p24"/>
          <p:cNvSpPr txBox="1"/>
          <p:nvPr/>
        </p:nvSpPr>
        <p:spPr>
          <a:xfrm>
            <a:off x="5876951" y="2321488"/>
            <a:ext cx="2240400" cy="14289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solidFill>
                <a:srgbClr val="000000"/>
              </a:solidFill>
              <a:latin typeface="Roboto"/>
              <a:ea typeface="Roboto"/>
              <a:cs typeface="Roboto"/>
              <a:sym typeface="Roboto"/>
            </a:endParaRPr>
          </a:p>
        </p:txBody>
      </p:sp>
      <p:sp>
        <p:nvSpPr>
          <p:cNvPr id="1242" name="Google Shape;1242;p24"/>
          <p:cNvSpPr txBox="1"/>
          <p:nvPr/>
        </p:nvSpPr>
        <p:spPr>
          <a:xfrm>
            <a:off x="3451603" y="2330344"/>
            <a:ext cx="2240400" cy="1419900"/>
          </a:xfrm>
          <a:prstGeom prst="rect">
            <a:avLst/>
          </a:prstGeom>
          <a:solidFill>
            <a:schemeClr val="accent2"/>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rgbClr val="000000"/>
              </a:solidFill>
              <a:latin typeface="Roboto"/>
              <a:ea typeface="Roboto"/>
              <a:cs typeface="Roboto"/>
              <a:sym typeface="Roboto"/>
            </a:endParaRPr>
          </a:p>
        </p:txBody>
      </p:sp>
      <p:sp>
        <p:nvSpPr>
          <p:cNvPr id="1243" name="Google Shape;1243;p24"/>
          <p:cNvSpPr txBox="1"/>
          <p:nvPr/>
        </p:nvSpPr>
        <p:spPr>
          <a:xfrm>
            <a:off x="1026375" y="2330344"/>
            <a:ext cx="2240400" cy="1419900"/>
          </a:xfrm>
          <a:prstGeom prst="rect">
            <a:avLst/>
          </a:prstGeom>
          <a:solidFill>
            <a:schemeClr val="accent3"/>
          </a:solidFill>
          <a:ln>
            <a:noFill/>
          </a:ln>
        </p:spPr>
        <p:txBody>
          <a:bodyPr spcFirstLastPara="1" wrap="square" lIns="91425" tIns="91425" rIns="91425" bIns="91425" anchor="t" anchorCtr="0">
            <a:noAutofit/>
          </a:bodyPr>
          <a:lstStyle/>
          <a:p>
            <a:pPr marL="457200" lvl="0" indent="0" algn="l" rtl="0">
              <a:spcBef>
                <a:spcPts val="0"/>
              </a:spcBef>
              <a:spcAft>
                <a:spcPts val="0"/>
              </a:spcAft>
              <a:buNone/>
            </a:pPr>
            <a:endParaRPr sz="1200">
              <a:solidFill>
                <a:srgbClr val="000000"/>
              </a:solidFill>
              <a:latin typeface="Roboto"/>
              <a:ea typeface="Roboto"/>
              <a:cs typeface="Roboto"/>
              <a:sym typeface="Roboto"/>
            </a:endParaRPr>
          </a:p>
        </p:txBody>
      </p:sp>
      <p:sp>
        <p:nvSpPr>
          <p:cNvPr id="1244" name="Google Shape;1244;p24"/>
          <p:cNvSpPr/>
          <p:nvPr/>
        </p:nvSpPr>
        <p:spPr>
          <a:xfrm>
            <a:off x="3451909" y="1175066"/>
            <a:ext cx="754800" cy="497700"/>
          </a:xfrm>
          <a:prstGeom prst="rect">
            <a:avLst/>
          </a:prstGeom>
          <a:solidFill>
            <a:schemeClr val="accen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24"/>
          <p:cNvSpPr/>
          <p:nvPr/>
        </p:nvSpPr>
        <p:spPr>
          <a:xfrm>
            <a:off x="4937522" y="1175066"/>
            <a:ext cx="754800" cy="497700"/>
          </a:xfrm>
          <a:prstGeom prst="rect">
            <a:avLst/>
          </a:prstGeom>
          <a:solidFill>
            <a:schemeClr val="accen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24"/>
          <p:cNvSpPr/>
          <p:nvPr/>
        </p:nvSpPr>
        <p:spPr>
          <a:xfrm>
            <a:off x="5877218" y="1174850"/>
            <a:ext cx="754500" cy="494100"/>
          </a:xfrm>
          <a:prstGeom prst="rect">
            <a:avLst/>
          </a:prstGeom>
          <a:solidFill>
            <a:schemeClr val="accent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24"/>
          <p:cNvSpPr/>
          <p:nvPr/>
        </p:nvSpPr>
        <p:spPr>
          <a:xfrm>
            <a:off x="7362801" y="1174850"/>
            <a:ext cx="754500" cy="494100"/>
          </a:xfrm>
          <a:prstGeom prst="rect">
            <a:avLst/>
          </a:prstGeom>
          <a:solidFill>
            <a:schemeClr val="accent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24"/>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sp>
        <p:nvSpPr>
          <p:cNvPr id="1249" name="Google Shape;1249;p24"/>
          <p:cNvSpPr/>
          <p:nvPr/>
        </p:nvSpPr>
        <p:spPr>
          <a:xfrm>
            <a:off x="4194740" y="1175066"/>
            <a:ext cx="754800" cy="497700"/>
          </a:xfrm>
          <a:prstGeom prst="rect">
            <a:avLst/>
          </a:prstGeom>
          <a:solidFill>
            <a:schemeClr val="accen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50" name="Google Shape;1250;p24"/>
          <p:cNvGrpSpPr/>
          <p:nvPr/>
        </p:nvGrpSpPr>
        <p:grpSpPr>
          <a:xfrm>
            <a:off x="6520519" y="4138963"/>
            <a:ext cx="1080929" cy="274312"/>
            <a:chOff x="6603844" y="3690276"/>
            <a:chExt cx="1080929" cy="274312"/>
          </a:xfrm>
        </p:grpSpPr>
        <p:grpSp>
          <p:nvGrpSpPr>
            <p:cNvPr id="1251" name="Google Shape;1251;p24"/>
            <p:cNvGrpSpPr/>
            <p:nvPr/>
          </p:nvGrpSpPr>
          <p:grpSpPr>
            <a:xfrm>
              <a:off x="6603844" y="3690276"/>
              <a:ext cx="274325" cy="274312"/>
              <a:chOff x="5643000" y="2621375"/>
              <a:chExt cx="480850" cy="480575"/>
            </a:xfrm>
          </p:grpSpPr>
          <p:sp>
            <p:nvSpPr>
              <p:cNvPr id="1252" name="Google Shape;1252;p24"/>
              <p:cNvSpPr/>
              <p:nvPr/>
            </p:nvSpPr>
            <p:spPr>
              <a:xfrm>
                <a:off x="5837150" y="2812950"/>
                <a:ext cx="92625" cy="88125"/>
              </a:xfrm>
              <a:custGeom>
                <a:avLst/>
                <a:gdLst/>
                <a:ahLst/>
                <a:cxnLst/>
                <a:rect l="l" t="t" r="r" b="b"/>
                <a:pathLst>
                  <a:path w="3705" h="3525" extrusionOk="0">
                    <a:moveTo>
                      <a:pt x="1853" y="1"/>
                    </a:moveTo>
                    <a:lnTo>
                      <a:pt x="1" y="1347"/>
                    </a:lnTo>
                    <a:lnTo>
                      <a:pt x="706" y="3524"/>
                    </a:lnTo>
                    <a:lnTo>
                      <a:pt x="2997" y="3524"/>
                    </a:lnTo>
                    <a:lnTo>
                      <a:pt x="3705" y="1347"/>
                    </a:lnTo>
                    <a:lnTo>
                      <a:pt x="18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53" name="Google Shape;1253;p24"/>
              <p:cNvSpPr/>
              <p:nvPr/>
            </p:nvSpPr>
            <p:spPr>
              <a:xfrm>
                <a:off x="5643000" y="2631975"/>
                <a:ext cx="480850" cy="469975"/>
              </a:xfrm>
              <a:custGeom>
                <a:avLst/>
                <a:gdLst/>
                <a:ahLst/>
                <a:cxnLst/>
                <a:rect l="l" t="t" r="r" b="b"/>
                <a:pathLst>
                  <a:path w="19234" h="18799" extrusionOk="0">
                    <a:moveTo>
                      <a:pt x="9617" y="5978"/>
                    </a:moveTo>
                    <a:cubicBezTo>
                      <a:pt x="9734" y="5978"/>
                      <a:pt x="9851" y="6014"/>
                      <a:pt x="9950" y="6087"/>
                    </a:cubicBezTo>
                    <a:lnTo>
                      <a:pt x="12464" y="7914"/>
                    </a:lnTo>
                    <a:cubicBezTo>
                      <a:pt x="12663" y="8059"/>
                      <a:pt x="12745" y="8312"/>
                      <a:pt x="12669" y="8547"/>
                    </a:cubicBezTo>
                    <a:lnTo>
                      <a:pt x="11709" y="11504"/>
                    </a:lnTo>
                    <a:cubicBezTo>
                      <a:pt x="11633" y="11736"/>
                      <a:pt x="11417" y="11892"/>
                      <a:pt x="11173" y="11892"/>
                    </a:cubicBezTo>
                    <a:lnTo>
                      <a:pt x="8062" y="11892"/>
                    </a:lnTo>
                    <a:cubicBezTo>
                      <a:pt x="7818" y="11892"/>
                      <a:pt x="7601" y="11736"/>
                      <a:pt x="7526" y="11504"/>
                    </a:cubicBezTo>
                    <a:lnTo>
                      <a:pt x="6565" y="8547"/>
                    </a:lnTo>
                    <a:cubicBezTo>
                      <a:pt x="6490" y="8312"/>
                      <a:pt x="6571" y="8059"/>
                      <a:pt x="6770" y="7914"/>
                    </a:cubicBezTo>
                    <a:lnTo>
                      <a:pt x="9285" y="6087"/>
                    </a:lnTo>
                    <a:cubicBezTo>
                      <a:pt x="9384" y="6014"/>
                      <a:pt x="9501" y="5978"/>
                      <a:pt x="9617" y="5978"/>
                    </a:cubicBezTo>
                    <a:close/>
                    <a:moveTo>
                      <a:pt x="6785" y="1"/>
                    </a:moveTo>
                    <a:lnTo>
                      <a:pt x="6785" y="1"/>
                    </a:lnTo>
                    <a:cubicBezTo>
                      <a:pt x="5289" y="462"/>
                      <a:pt x="3928" y="1284"/>
                      <a:pt x="2822" y="2395"/>
                    </a:cubicBezTo>
                    <a:cubicBezTo>
                      <a:pt x="2431" y="2783"/>
                      <a:pt x="2076" y="3208"/>
                      <a:pt x="1756" y="3656"/>
                    </a:cubicBezTo>
                    <a:lnTo>
                      <a:pt x="3072" y="3834"/>
                    </a:lnTo>
                    <a:cubicBezTo>
                      <a:pt x="3289" y="3864"/>
                      <a:pt x="3467" y="4015"/>
                      <a:pt x="3533" y="4220"/>
                    </a:cubicBezTo>
                    <a:lnTo>
                      <a:pt x="4497" y="7177"/>
                    </a:lnTo>
                    <a:cubicBezTo>
                      <a:pt x="4572" y="7408"/>
                      <a:pt x="4488" y="7664"/>
                      <a:pt x="4289" y="7809"/>
                    </a:cubicBezTo>
                    <a:lnTo>
                      <a:pt x="1775" y="9637"/>
                    </a:lnTo>
                    <a:cubicBezTo>
                      <a:pt x="1677" y="9708"/>
                      <a:pt x="1560" y="9743"/>
                      <a:pt x="1444" y="9743"/>
                    </a:cubicBezTo>
                    <a:cubicBezTo>
                      <a:pt x="1351" y="9743"/>
                      <a:pt x="1259" y="9721"/>
                      <a:pt x="1175" y="9676"/>
                    </a:cubicBezTo>
                    <a:lnTo>
                      <a:pt x="7" y="9047"/>
                    </a:lnTo>
                    <a:cubicBezTo>
                      <a:pt x="7" y="9092"/>
                      <a:pt x="7" y="9140"/>
                      <a:pt x="7" y="9188"/>
                    </a:cubicBezTo>
                    <a:cubicBezTo>
                      <a:pt x="1" y="11269"/>
                      <a:pt x="675" y="13292"/>
                      <a:pt x="1925" y="14955"/>
                    </a:cubicBezTo>
                    <a:lnTo>
                      <a:pt x="2500" y="13756"/>
                    </a:lnTo>
                    <a:cubicBezTo>
                      <a:pt x="2594" y="13560"/>
                      <a:pt x="2792" y="13437"/>
                      <a:pt x="3009" y="13437"/>
                    </a:cubicBezTo>
                    <a:lnTo>
                      <a:pt x="6120" y="13437"/>
                    </a:lnTo>
                    <a:cubicBezTo>
                      <a:pt x="6364" y="13437"/>
                      <a:pt x="6580" y="13594"/>
                      <a:pt x="6656" y="13828"/>
                    </a:cubicBezTo>
                    <a:lnTo>
                      <a:pt x="7616" y="16786"/>
                    </a:lnTo>
                    <a:cubicBezTo>
                      <a:pt x="7683" y="16990"/>
                      <a:pt x="7625" y="17216"/>
                      <a:pt x="7469" y="17367"/>
                    </a:cubicBezTo>
                    <a:lnTo>
                      <a:pt x="6508" y="18288"/>
                    </a:lnTo>
                    <a:cubicBezTo>
                      <a:pt x="7515" y="18628"/>
                      <a:pt x="8566" y="18799"/>
                      <a:pt x="9616" y="18799"/>
                    </a:cubicBezTo>
                    <a:cubicBezTo>
                      <a:pt x="10667" y="18799"/>
                      <a:pt x="11718" y="18628"/>
                      <a:pt x="12726" y="18288"/>
                    </a:cubicBezTo>
                    <a:lnTo>
                      <a:pt x="11763" y="17367"/>
                    </a:lnTo>
                    <a:cubicBezTo>
                      <a:pt x="11606" y="17216"/>
                      <a:pt x="11549" y="16990"/>
                      <a:pt x="11615" y="16786"/>
                    </a:cubicBezTo>
                    <a:lnTo>
                      <a:pt x="12576" y="13828"/>
                    </a:lnTo>
                    <a:cubicBezTo>
                      <a:pt x="12651" y="13594"/>
                      <a:pt x="12868" y="13437"/>
                      <a:pt x="13115" y="13437"/>
                    </a:cubicBezTo>
                    <a:lnTo>
                      <a:pt x="16223" y="13437"/>
                    </a:lnTo>
                    <a:cubicBezTo>
                      <a:pt x="16439" y="13437"/>
                      <a:pt x="16638" y="13560"/>
                      <a:pt x="16731" y="13756"/>
                    </a:cubicBezTo>
                    <a:lnTo>
                      <a:pt x="17307" y="14955"/>
                    </a:lnTo>
                    <a:cubicBezTo>
                      <a:pt x="18559" y="13292"/>
                      <a:pt x="19234" y="11269"/>
                      <a:pt x="19228" y="9188"/>
                    </a:cubicBezTo>
                    <a:cubicBezTo>
                      <a:pt x="19228" y="9140"/>
                      <a:pt x="19228" y="9092"/>
                      <a:pt x="19225" y="9044"/>
                    </a:cubicBezTo>
                    <a:lnTo>
                      <a:pt x="18059" y="9673"/>
                    </a:lnTo>
                    <a:cubicBezTo>
                      <a:pt x="17975" y="9719"/>
                      <a:pt x="17883" y="9742"/>
                      <a:pt x="17791" y="9742"/>
                    </a:cubicBezTo>
                    <a:cubicBezTo>
                      <a:pt x="17674" y="9742"/>
                      <a:pt x="17557" y="9705"/>
                      <a:pt x="17457" y="9634"/>
                    </a:cubicBezTo>
                    <a:lnTo>
                      <a:pt x="14943" y="7806"/>
                    </a:lnTo>
                    <a:cubicBezTo>
                      <a:pt x="14744" y="7661"/>
                      <a:pt x="14663" y="7408"/>
                      <a:pt x="14738" y="7174"/>
                    </a:cubicBezTo>
                    <a:lnTo>
                      <a:pt x="15702" y="4220"/>
                    </a:lnTo>
                    <a:cubicBezTo>
                      <a:pt x="15768" y="4012"/>
                      <a:pt x="15945" y="3864"/>
                      <a:pt x="16162" y="3834"/>
                    </a:cubicBezTo>
                    <a:lnTo>
                      <a:pt x="17478" y="3656"/>
                    </a:lnTo>
                    <a:cubicBezTo>
                      <a:pt x="17162" y="3208"/>
                      <a:pt x="16804" y="2783"/>
                      <a:pt x="16415" y="2395"/>
                    </a:cubicBezTo>
                    <a:cubicBezTo>
                      <a:pt x="15307" y="1284"/>
                      <a:pt x="13946" y="462"/>
                      <a:pt x="12449" y="1"/>
                    </a:cubicBezTo>
                    <a:lnTo>
                      <a:pt x="12449" y="1"/>
                    </a:lnTo>
                    <a:lnTo>
                      <a:pt x="12690" y="1311"/>
                    </a:lnTo>
                    <a:cubicBezTo>
                      <a:pt x="12726" y="1524"/>
                      <a:pt x="12642" y="1741"/>
                      <a:pt x="12464" y="1868"/>
                    </a:cubicBezTo>
                    <a:lnTo>
                      <a:pt x="9950" y="3696"/>
                    </a:lnTo>
                    <a:cubicBezTo>
                      <a:pt x="9851" y="3768"/>
                      <a:pt x="9734" y="3804"/>
                      <a:pt x="9618" y="3804"/>
                    </a:cubicBezTo>
                    <a:cubicBezTo>
                      <a:pt x="9501" y="3804"/>
                      <a:pt x="9385" y="3768"/>
                      <a:pt x="9288" y="3696"/>
                    </a:cubicBezTo>
                    <a:lnTo>
                      <a:pt x="6770" y="1868"/>
                    </a:lnTo>
                    <a:cubicBezTo>
                      <a:pt x="6596" y="1741"/>
                      <a:pt x="6508" y="1524"/>
                      <a:pt x="6547" y="1311"/>
                    </a:cubicBezTo>
                    <a:lnTo>
                      <a:pt x="678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54" name="Google Shape;1254;p24"/>
              <p:cNvSpPr/>
              <p:nvPr/>
            </p:nvSpPr>
            <p:spPr>
              <a:xfrm>
                <a:off x="6041550" y="2749725"/>
                <a:ext cx="79750" cy="95025"/>
              </a:xfrm>
              <a:custGeom>
                <a:avLst/>
                <a:gdLst/>
                <a:ahLst/>
                <a:cxnLst/>
                <a:rect l="l" t="t" r="r" b="b"/>
                <a:pathLst>
                  <a:path w="3190" h="3801" extrusionOk="0">
                    <a:moveTo>
                      <a:pt x="2184" y="0"/>
                    </a:moveTo>
                    <a:lnTo>
                      <a:pt x="723" y="196"/>
                    </a:lnTo>
                    <a:lnTo>
                      <a:pt x="0" y="2424"/>
                    </a:lnTo>
                    <a:lnTo>
                      <a:pt x="1895" y="3801"/>
                    </a:lnTo>
                    <a:lnTo>
                      <a:pt x="3189" y="3102"/>
                    </a:lnTo>
                    <a:cubicBezTo>
                      <a:pt x="3036" y="2018"/>
                      <a:pt x="2696" y="967"/>
                      <a:pt x="21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55" name="Google Shape;1255;p24"/>
              <p:cNvSpPr/>
              <p:nvPr/>
            </p:nvSpPr>
            <p:spPr>
              <a:xfrm>
                <a:off x="5963025" y="2996125"/>
                <a:ext cx="92625" cy="81175"/>
              </a:xfrm>
              <a:custGeom>
                <a:avLst/>
                <a:gdLst/>
                <a:ahLst/>
                <a:cxnLst/>
                <a:rect l="l" t="t" r="r" b="b"/>
                <a:pathLst>
                  <a:path w="3705" h="3247" extrusionOk="0">
                    <a:moveTo>
                      <a:pt x="723" y="0"/>
                    </a:moveTo>
                    <a:lnTo>
                      <a:pt x="1" y="2229"/>
                    </a:lnTo>
                    <a:lnTo>
                      <a:pt x="1067" y="3246"/>
                    </a:lnTo>
                    <a:cubicBezTo>
                      <a:pt x="2009" y="2780"/>
                      <a:pt x="2870" y="2162"/>
                      <a:pt x="3614" y="1416"/>
                    </a:cubicBezTo>
                    <a:cubicBezTo>
                      <a:pt x="3644" y="1388"/>
                      <a:pt x="3674" y="1355"/>
                      <a:pt x="3705" y="1325"/>
                    </a:cubicBezTo>
                    <a:lnTo>
                      <a:pt x="306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56" name="Google Shape;1256;p24"/>
              <p:cNvSpPr/>
              <p:nvPr/>
            </p:nvSpPr>
            <p:spPr>
              <a:xfrm>
                <a:off x="5711225" y="2996200"/>
                <a:ext cx="92600" cy="81100"/>
              </a:xfrm>
              <a:custGeom>
                <a:avLst/>
                <a:gdLst/>
                <a:ahLst/>
                <a:cxnLst/>
                <a:rect l="l" t="t" r="r" b="b"/>
                <a:pathLst>
                  <a:path w="3704" h="3244" extrusionOk="0">
                    <a:moveTo>
                      <a:pt x="635" y="0"/>
                    </a:moveTo>
                    <a:lnTo>
                      <a:pt x="0" y="1322"/>
                    </a:lnTo>
                    <a:cubicBezTo>
                      <a:pt x="30" y="1355"/>
                      <a:pt x="60" y="1385"/>
                      <a:pt x="93" y="1416"/>
                    </a:cubicBezTo>
                    <a:cubicBezTo>
                      <a:pt x="834" y="2162"/>
                      <a:pt x="1695" y="2780"/>
                      <a:pt x="2638" y="3243"/>
                    </a:cubicBezTo>
                    <a:lnTo>
                      <a:pt x="3704" y="2229"/>
                    </a:lnTo>
                    <a:lnTo>
                      <a:pt x="298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57" name="Google Shape;1257;p24"/>
              <p:cNvSpPr/>
              <p:nvPr/>
            </p:nvSpPr>
            <p:spPr>
              <a:xfrm>
                <a:off x="5645575" y="2749725"/>
                <a:ext cx="79825" cy="95100"/>
              </a:xfrm>
              <a:custGeom>
                <a:avLst/>
                <a:gdLst/>
                <a:ahLst/>
                <a:cxnLst/>
                <a:rect l="l" t="t" r="r" b="b"/>
                <a:pathLst>
                  <a:path w="3193" h="3804" extrusionOk="0">
                    <a:moveTo>
                      <a:pt x="1009" y="0"/>
                    </a:moveTo>
                    <a:cubicBezTo>
                      <a:pt x="497" y="967"/>
                      <a:pt x="154" y="2018"/>
                      <a:pt x="0" y="3105"/>
                    </a:cubicBezTo>
                    <a:lnTo>
                      <a:pt x="1295" y="3804"/>
                    </a:lnTo>
                    <a:lnTo>
                      <a:pt x="3192" y="2424"/>
                    </a:lnTo>
                    <a:lnTo>
                      <a:pt x="2467" y="196"/>
                    </a:lnTo>
                    <a:lnTo>
                      <a:pt x="100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58" name="Google Shape;1258;p24"/>
              <p:cNvSpPr/>
              <p:nvPr/>
            </p:nvSpPr>
            <p:spPr>
              <a:xfrm>
                <a:off x="5836025" y="2621375"/>
                <a:ext cx="94800" cy="74100"/>
              </a:xfrm>
              <a:custGeom>
                <a:avLst/>
                <a:gdLst/>
                <a:ahLst/>
                <a:cxnLst/>
                <a:rect l="l" t="t" r="r" b="b"/>
                <a:pathLst>
                  <a:path w="3792" h="2964" extrusionOk="0">
                    <a:moveTo>
                      <a:pt x="1897" y="1"/>
                    </a:moveTo>
                    <a:cubicBezTo>
                      <a:pt x="1351" y="1"/>
                      <a:pt x="805" y="47"/>
                      <a:pt x="266" y="139"/>
                    </a:cubicBezTo>
                    <a:lnTo>
                      <a:pt x="1" y="1587"/>
                    </a:lnTo>
                    <a:lnTo>
                      <a:pt x="1898" y="2963"/>
                    </a:lnTo>
                    <a:lnTo>
                      <a:pt x="3792" y="1587"/>
                    </a:lnTo>
                    <a:lnTo>
                      <a:pt x="3530" y="139"/>
                    </a:lnTo>
                    <a:cubicBezTo>
                      <a:pt x="2989" y="47"/>
                      <a:pt x="2443" y="1"/>
                      <a:pt x="18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1259" name="Google Shape;1259;p24"/>
            <p:cNvSpPr txBox="1"/>
            <p:nvPr/>
          </p:nvSpPr>
          <p:spPr>
            <a:xfrm>
              <a:off x="6908073" y="3710975"/>
              <a:ext cx="776700" cy="24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Play</a:t>
              </a:r>
              <a:endParaRPr sz="1200">
                <a:solidFill>
                  <a:schemeClr val="dk1"/>
                </a:solidFill>
                <a:latin typeface="Quicksand Medium"/>
                <a:ea typeface="Quicksand Medium"/>
                <a:cs typeface="Quicksand Medium"/>
                <a:sym typeface="Quicksand Medium"/>
              </a:endParaRPr>
            </a:p>
          </p:txBody>
        </p:sp>
      </p:grpSp>
      <p:grpSp>
        <p:nvGrpSpPr>
          <p:cNvPr id="1260" name="Google Shape;1260;p24"/>
          <p:cNvGrpSpPr/>
          <p:nvPr/>
        </p:nvGrpSpPr>
        <p:grpSpPr>
          <a:xfrm>
            <a:off x="2970804" y="4138973"/>
            <a:ext cx="1370646" cy="274316"/>
            <a:chOff x="2904904" y="3690285"/>
            <a:chExt cx="1370646" cy="274316"/>
          </a:xfrm>
        </p:grpSpPr>
        <p:sp>
          <p:nvSpPr>
            <p:cNvPr id="1261" name="Google Shape;1261;p24"/>
            <p:cNvSpPr/>
            <p:nvPr/>
          </p:nvSpPr>
          <p:spPr>
            <a:xfrm>
              <a:off x="2904904" y="3690285"/>
              <a:ext cx="329173" cy="274316"/>
            </a:xfrm>
            <a:custGeom>
              <a:avLst/>
              <a:gdLst/>
              <a:ahLst/>
              <a:cxnLst/>
              <a:rect l="l" t="t" r="r" b="b"/>
              <a:pathLst>
                <a:path w="15029" h="12634" extrusionOk="0">
                  <a:moveTo>
                    <a:pt x="10155" y="885"/>
                  </a:moveTo>
                  <a:cubicBezTo>
                    <a:pt x="10393" y="885"/>
                    <a:pt x="10643" y="915"/>
                    <a:pt x="10901" y="977"/>
                  </a:cubicBezTo>
                  <a:cubicBezTo>
                    <a:pt x="10586" y="2332"/>
                    <a:pt x="9546" y="2994"/>
                    <a:pt x="8475" y="3025"/>
                  </a:cubicBezTo>
                  <a:lnTo>
                    <a:pt x="8444" y="3025"/>
                  </a:lnTo>
                  <a:cubicBezTo>
                    <a:pt x="8192" y="3025"/>
                    <a:pt x="7971" y="2994"/>
                    <a:pt x="7719" y="2899"/>
                  </a:cubicBezTo>
                  <a:cubicBezTo>
                    <a:pt x="8009" y="1661"/>
                    <a:pt x="8937" y="885"/>
                    <a:pt x="10155" y="885"/>
                  </a:cubicBezTo>
                  <a:close/>
                  <a:moveTo>
                    <a:pt x="9924" y="4348"/>
                  </a:moveTo>
                  <a:cubicBezTo>
                    <a:pt x="10271" y="4443"/>
                    <a:pt x="11122" y="5262"/>
                    <a:pt x="11122" y="6648"/>
                  </a:cubicBezTo>
                  <a:cubicBezTo>
                    <a:pt x="11122" y="7247"/>
                    <a:pt x="10996" y="7845"/>
                    <a:pt x="10807" y="8381"/>
                  </a:cubicBezTo>
                  <a:cubicBezTo>
                    <a:pt x="10744" y="8538"/>
                    <a:pt x="10555" y="8664"/>
                    <a:pt x="10397" y="8664"/>
                  </a:cubicBezTo>
                  <a:cubicBezTo>
                    <a:pt x="10176" y="8664"/>
                    <a:pt x="9956" y="8475"/>
                    <a:pt x="9956" y="8223"/>
                  </a:cubicBezTo>
                  <a:cubicBezTo>
                    <a:pt x="9956" y="8066"/>
                    <a:pt x="10807" y="6050"/>
                    <a:pt x="9641" y="5136"/>
                  </a:cubicBezTo>
                  <a:cubicBezTo>
                    <a:pt x="9546" y="5073"/>
                    <a:pt x="9483" y="4947"/>
                    <a:pt x="9483" y="4789"/>
                  </a:cubicBezTo>
                  <a:cubicBezTo>
                    <a:pt x="9483" y="4569"/>
                    <a:pt x="9704" y="4348"/>
                    <a:pt x="9924" y="4348"/>
                  </a:cubicBezTo>
                  <a:close/>
                  <a:moveTo>
                    <a:pt x="10176" y="1"/>
                  </a:moveTo>
                  <a:cubicBezTo>
                    <a:pt x="8948" y="1"/>
                    <a:pt x="7688" y="631"/>
                    <a:pt x="7089" y="2048"/>
                  </a:cubicBezTo>
                  <a:cubicBezTo>
                    <a:pt x="6711" y="1450"/>
                    <a:pt x="6270" y="1166"/>
                    <a:pt x="5734" y="914"/>
                  </a:cubicBezTo>
                  <a:cubicBezTo>
                    <a:pt x="5659" y="879"/>
                    <a:pt x="5588" y="863"/>
                    <a:pt x="5522" y="863"/>
                  </a:cubicBezTo>
                  <a:cubicBezTo>
                    <a:pt x="5118" y="863"/>
                    <a:pt x="4923" y="1449"/>
                    <a:pt x="5356" y="1639"/>
                  </a:cubicBezTo>
                  <a:cubicBezTo>
                    <a:pt x="5986" y="1954"/>
                    <a:pt x="6459" y="2363"/>
                    <a:pt x="6711" y="3151"/>
                  </a:cubicBezTo>
                  <a:cubicBezTo>
                    <a:pt x="6207" y="2836"/>
                    <a:pt x="5797" y="2489"/>
                    <a:pt x="5199" y="2489"/>
                  </a:cubicBezTo>
                  <a:cubicBezTo>
                    <a:pt x="4537" y="2521"/>
                    <a:pt x="3718" y="2868"/>
                    <a:pt x="2993" y="3529"/>
                  </a:cubicBezTo>
                  <a:cubicBezTo>
                    <a:pt x="0" y="6491"/>
                    <a:pt x="3182" y="12634"/>
                    <a:pt x="5514" y="12634"/>
                  </a:cubicBezTo>
                  <a:cubicBezTo>
                    <a:pt x="5829" y="12634"/>
                    <a:pt x="6144" y="12571"/>
                    <a:pt x="6427" y="12350"/>
                  </a:cubicBezTo>
                  <a:cubicBezTo>
                    <a:pt x="6821" y="12098"/>
                    <a:pt x="7050" y="11972"/>
                    <a:pt x="7278" y="11972"/>
                  </a:cubicBezTo>
                  <a:cubicBezTo>
                    <a:pt x="7506" y="11972"/>
                    <a:pt x="7735" y="12098"/>
                    <a:pt x="8129" y="12350"/>
                  </a:cubicBezTo>
                  <a:cubicBezTo>
                    <a:pt x="8412" y="12571"/>
                    <a:pt x="8727" y="12634"/>
                    <a:pt x="9042" y="12634"/>
                  </a:cubicBezTo>
                  <a:cubicBezTo>
                    <a:pt x="11594" y="12634"/>
                    <a:pt x="15028" y="5325"/>
                    <a:pt x="10712" y="2899"/>
                  </a:cubicBezTo>
                  <a:cubicBezTo>
                    <a:pt x="11405" y="2237"/>
                    <a:pt x="11815" y="1261"/>
                    <a:pt x="11815" y="662"/>
                  </a:cubicBezTo>
                  <a:cubicBezTo>
                    <a:pt x="11815" y="505"/>
                    <a:pt x="11720" y="347"/>
                    <a:pt x="11563" y="284"/>
                  </a:cubicBezTo>
                  <a:cubicBezTo>
                    <a:pt x="11090" y="127"/>
                    <a:pt x="10649" y="1"/>
                    <a:pt x="101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24"/>
            <p:cNvSpPr txBox="1"/>
            <p:nvPr/>
          </p:nvSpPr>
          <p:spPr>
            <a:xfrm>
              <a:off x="3233650" y="3710975"/>
              <a:ext cx="1041900" cy="24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Breakfast</a:t>
              </a:r>
              <a:endParaRPr sz="1200">
                <a:solidFill>
                  <a:schemeClr val="dk1"/>
                </a:solidFill>
                <a:latin typeface="Quicksand Medium"/>
                <a:ea typeface="Quicksand Medium"/>
                <a:cs typeface="Quicksand Medium"/>
                <a:sym typeface="Quicksand Medium"/>
              </a:endParaRPr>
            </a:p>
          </p:txBody>
        </p:sp>
      </p:grpSp>
      <p:grpSp>
        <p:nvGrpSpPr>
          <p:cNvPr id="1263" name="Google Shape;1263;p24"/>
          <p:cNvGrpSpPr/>
          <p:nvPr/>
        </p:nvGrpSpPr>
        <p:grpSpPr>
          <a:xfrm>
            <a:off x="1714938" y="4138971"/>
            <a:ext cx="1262813" cy="274319"/>
            <a:chOff x="1642088" y="3690284"/>
            <a:chExt cx="1262813" cy="274319"/>
          </a:xfrm>
        </p:grpSpPr>
        <p:grpSp>
          <p:nvGrpSpPr>
            <p:cNvPr id="1264" name="Google Shape;1264;p24"/>
            <p:cNvGrpSpPr/>
            <p:nvPr/>
          </p:nvGrpSpPr>
          <p:grpSpPr>
            <a:xfrm>
              <a:off x="1642088" y="3690284"/>
              <a:ext cx="315474" cy="274319"/>
              <a:chOff x="-42651700" y="3217825"/>
              <a:chExt cx="367600" cy="317425"/>
            </a:xfrm>
          </p:grpSpPr>
          <p:sp>
            <p:nvSpPr>
              <p:cNvPr id="1265" name="Google Shape;1265;p24"/>
              <p:cNvSpPr/>
              <p:nvPr/>
            </p:nvSpPr>
            <p:spPr>
              <a:xfrm>
                <a:off x="-42651700" y="3239075"/>
                <a:ext cx="367600" cy="296175"/>
              </a:xfrm>
              <a:custGeom>
                <a:avLst/>
                <a:gdLst/>
                <a:ahLst/>
                <a:cxnLst/>
                <a:rect l="l" t="t" r="r" b="b"/>
                <a:pathLst>
                  <a:path w="14704" h="11847" extrusionOk="0">
                    <a:moveTo>
                      <a:pt x="7370" y="797"/>
                    </a:moveTo>
                    <a:cubicBezTo>
                      <a:pt x="8536" y="797"/>
                      <a:pt x="9694" y="1246"/>
                      <a:pt x="10576" y="2143"/>
                    </a:cubicBezTo>
                    <a:cubicBezTo>
                      <a:pt x="12340" y="3908"/>
                      <a:pt x="12340" y="6775"/>
                      <a:pt x="10576" y="8539"/>
                    </a:cubicBezTo>
                    <a:cubicBezTo>
                      <a:pt x="9757" y="9390"/>
                      <a:pt x="8623" y="9894"/>
                      <a:pt x="7363" y="9894"/>
                    </a:cubicBezTo>
                    <a:cubicBezTo>
                      <a:pt x="6102" y="9894"/>
                      <a:pt x="4937" y="9358"/>
                      <a:pt x="4118" y="8539"/>
                    </a:cubicBezTo>
                    <a:cubicBezTo>
                      <a:pt x="2353" y="6775"/>
                      <a:pt x="2353" y="3908"/>
                      <a:pt x="4118" y="2143"/>
                    </a:cubicBezTo>
                    <a:cubicBezTo>
                      <a:pt x="5031" y="1246"/>
                      <a:pt x="6205" y="797"/>
                      <a:pt x="7370" y="797"/>
                    </a:cubicBezTo>
                    <a:close/>
                    <a:moveTo>
                      <a:pt x="7326" y="1"/>
                    </a:moveTo>
                    <a:cubicBezTo>
                      <a:pt x="2091" y="1"/>
                      <a:pt x="0" y="6750"/>
                      <a:pt x="4275" y="9768"/>
                    </a:cubicBezTo>
                    <a:lnTo>
                      <a:pt x="3424" y="11280"/>
                    </a:lnTo>
                    <a:cubicBezTo>
                      <a:pt x="3298" y="11532"/>
                      <a:pt x="3487" y="11847"/>
                      <a:pt x="3771" y="11847"/>
                    </a:cubicBezTo>
                    <a:cubicBezTo>
                      <a:pt x="3929" y="11847"/>
                      <a:pt x="4086" y="11784"/>
                      <a:pt x="4118" y="11626"/>
                    </a:cubicBezTo>
                    <a:lnTo>
                      <a:pt x="5000" y="10209"/>
                    </a:lnTo>
                    <a:cubicBezTo>
                      <a:pt x="5740" y="10571"/>
                      <a:pt x="6543" y="10752"/>
                      <a:pt x="7351" y="10752"/>
                    </a:cubicBezTo>
                    <a:cubicBezTo>
                      <a:pt x="8158" y="10752"/>
                      <a:pt x="8969" y="10571"/>
                      <a:pt x="9725" y="10209"/>
                    </a:cubicBezTo>
                    <a:lnTo>
                      <a:pt x="10576" y="11626"/>
                    </a:lnTo>
                    <a:cubicBezTo>
                      <a:pt x="10671" y="11784"/>
                      <a:pt x="10828" y="11847"/>
                      <a:pt x="10923" y="11847"/>
                    </a:cubicBezTo>
                    <a:cubicBezTo>
                      <a:pt x="11238" y="11847"/>
                      <a:pt x="11458" y="11532"/>
                      <a:pt x="11301" y="11280"/>
                    </a:cubicBezTo>
                    <a:lnTo>
                      <a:pt x="10419" y="9768"/>
                    </a:lnTo>
                    <a:cubicBezTo>
                      <a:pt x="14703" y="6775"/>
                      <a:pt x="12592" y="1"/>
                      <a:pt x="7363" y="1"/>
                    </a:cubicBezTo>
                    <a:cubicBezTo>
                      <a:pt x="7350" y="1"/>
                      <a:pt x="7338" y="1"/>
                      <a:pt x="73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24"/>
              <p:cNvSpPr/>
              <p:nvPr/>
            </p:nvSpPr>
            <p:spPr>
              <a:xfrm>
                <a:off x="-42419600" y="3217825"/>
                <a:ext cx="106350" cy="106350"/>
              </a:xfrm>
              <a:custGeom>
                <a:avLst/>
                <a:gdLst/>
                <a:ahLst/>
                <a:cxnLst/>
                <a:rect l="l" t="t" r="r" b="b"/>
                <a:pathLst>
                  <a:path w="4254" h="4254" extrusionOk="0">
                    <a:moveTo>
                      <a:pt x="1355" y="0"/>
                    </a:moveTo>
                    <a:cubicBezTo>
                      <a:pt x="882" y="0"/>
                      <a:pt x="410" y="95"/>
                      <a:pt x="0" y="315"/>
                    </a:cubicBezTo>
                    <a:cubicBezTo>
                      <a:pt x="1891" y="946"/>
                      <a:pt x="3340" y="2395"/>
                      <a:pt x="3938" y="4254"/>
                    </a:cubicBezTo>
                    <a:cubicBezTo>
                      <a:pt x="4128" y="3844"/>
                      <a:pt x="4254" y="3371"/>
                      <a:pt x="4254" y="2899"/>
                    </a:cubicBezTo>
                    <a:cubicBezTo>
                      <a:pt x="4254" y="1292"/>
                      <a:pt x="2962" y="0"/>
                      <a:pt x="13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24"/>
              <p:cNvSpPr/>
              <p:nvPr/>
            </p:nvSpPr>
            <p:spPr>
              <a:xfrm>
                <a:off x="-42623600" y="3218600"/>
                <a:ext cx="106350" cy="106375"/>
              </a:xfrm>
              <a:custGeom>
                <a:avLst/>
                <a:gdLst/>
                <a:ahLst/>
                <a:cxnLst/>
                <a:rect l="l" t="t" r="r" b="b"/>
                <a:pathLst>
                  <a:path w="4254" h="4255" extrusionOk="0">
                    <a:moveTo>
                      <a:pt x="2931" y="1"/>
                    </a:moveTo>
                    <a:cubicBezTo>
                      <a:pt x="1292" y="1"/>
                      <a:pt x="1" y="1293"/>
                      <a:pt x="1" y="2899"/>
                    </a:cubicBezTo>
                    <a:cubicBezTo>
                      <a:pt x="1" y="3372"/>
                      <a:pt x="127" y="3845"/>
                      <a:pt x="316" y="4254"/>
                    </a:cubicBezTo>
                    <a:cubicBezTo>
                      <a:pt x="977" y="2364"/>
                      <a:pt x="2426" y="915"/>
                      <a:pt x="4254" y="316"/>
                    </a:cubicBezTo>
                    <a:cubicBezTo>
                      <a:pt x="3876" y="127"/>
                      <a:pt x="3403" y="1"/>
                      <a:pt x="29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24"/>
              <p:cNvSpPr/>
              <p:nvPr/>
            </p:nvSpPr>
            <p:spPr>
              <a:xfrm>
                <a:off x="-42561375" y="3279250"/>
                <a:ext cx="185900" cy="186700"/>
              </a:xfrm>
              <a:custGeom>
                <a:avLst/>
                <a:gdLst/>
                <a:ahLst/>
                <a:cxnLst/>
                <a:rect l="l" t="t" r="r" b="b"/>
                <a:pathLst>
                  <a:path w="7436" h="7468" extrusionOk="0">
                    <a:moveTo>
                      <a:pt x="3781" y="1671"/>
                    </a:moveTo>
                    <a:cubicBezTo>
                      <a:pt x="4033" y="1671"/>
                      <a:pt x="4191" y="1860"/>
                      <a:pt x="4191" y="2112"/>
                    </a:cubicBezTo>
                    <a:lnTo>
                      <a:pt x="4191" y="3340"/>
                    </a:lnTo>
                    <a:lnTo>
                      <a:pt x="5388" y="3340"/>
                    </a:lnTo>
                    <a:cubicBezTo>
                      <a:pt x="5640" y="3340"/>
                      <a:pt x="5829" y="3529"/>
                      <a:pt x="5829" y="3750"/>
                    </a:cubicBezTo>
                    <a:cubicBezTo>
                      <a:pt x="5829" y="4002"/>
                      <a:pt x="5640" y="4128"/>
                      <a:pt x="5388" y="4128"/>
                    </a:cubicBezTo>
                    <a:lnTo>
                      <a:pt x="3750" y="4128"/>
                    </a:lnTo>
                    <a:cubicBezTo>
                      <a:pt x="3498" y="4128"/>
                      <a:pt x="3308" y="3939"/>
                      <a:pt x="3308" y="3750"/>
                    </a:cubicBezTo>
                    <a:lnTo>
                      <a:pt x="3308" y="2112"/>
                    </a:lnTo>
                    <a:lnTo>
                      <a:pt x="3340" y="2112"/>
                    </a:lnTo>
                    <a:cubicBezTo>
                      <a:pt x="3340" y="1860"/>
                      <a:pt x="3529" y="1671"/>
                      <a:pt x="3781" y="1671"/>
                    </a:cubicBezTo>
                    <a:close/>
                    <a:moveTo>
                      <a:pt x="3750" y="1"/>
                    </a:moveTo>
                    <a:cubicBezTo>
                      <a:pt x="1702" y="1"/>
                      <a:pt x="32" y="1671"/>
                      <a:pt x="0" y="3750"/>
                    </a:cubicBezTo>
                    <a:cubicBezTo>
                      <a:pt x="32" y="5798"/>
                      <a:pt x="1702" y="7467"/>
                      <a:pt x="3750" y="7467"/>
                    </a:cubicBezTo>
                    <a:cubicBezTo>
                      <a:pt x="5797" y="7467"/>
                      <a:pt x="7436" y="5798"/>
                      <a:pt x="7436" y="3750"/>
                    </a:cubicBezTo>
                    <a:cubicBezTo>
                      <a:pt x="7436" y="1702"/>
                      <a:pt x="5797" y="64"/>
                      <a:pt x="37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69" name="Google Shape;1269;p24"/>
            <p:cNvSpPr txBox="1"/>
            <p:nvPr/>
          </p:nvSpPr>
          <p:spPr>
            <a:xfrm>
              <a:off x="1946401" y="3703925"/>
              <a:ext cx="958500" cy="24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Wake up</a:t>
              </a:r>
              <a:endParaRPr sz="1200">
                <a:solidFill>
                  <a:schemeClr val="dk1"/>
                </a:solidFill>
                <a:latin typeface="Quicksand Medium"/>
                <a:ea typeface="Quicksand Medium"/>
                <a:cs typeface="Quicksand Medium"/>
                <a:sym typeface="Quicksand Medium"/>
              </a:endParaRPr>
            </a:p>
          </p:txBody>
        </p:sp>
      </p:grpSp>
      <p:grpSp>
        <p:nvGrpSpPr>
          <p:cNvPr id="1270" name="Google Shape;1270;p24"/>
          <p:cNvGrpSpPr/>
          <p:nvPr/>
        </p:nvGrpSpPr>
        <p:grpSpPr>
          <a:xfrm>
            <a:off x="4334503" y="4138976"/>
            <a:ext cx="1064610" cy="274310"/>
            <a:chOff x="4319673" y="3690288"/>
            <a:chExt cx="1064610" cy="274310"/>
          </a:xfrm>
        </p:grpSpPr>
        <p:sp>
          <p:nvSpPr>
            <p:cNvPr id="1271" name="Google Shape;1271;p24"/>
            <p:cNvSpPr txBox="1"/>
            <p:nvPr/>
          </p:nvSpPr>
          <p:spPr>
            <a:xfrm>
              <a:off x="4607583" y="3710975"/>
              <a:ext cx="776700" cy="24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School</a:t>
              </a:r>
              <a:endParaRPr sz="1200">
                <a:solidFill>
                  <a:schemeClr val="dk1"/>
                </a:solidFill>
                <a:latin typeface="Quicksand Medium"/>
                <a:ea typeface="Quicksand Medium"/>
                <a:cs typeface="Quicksand Medium"/>
                <a:sym typeface="Quicksand Medium"/>
              </a:endParaRPr>
            </a:p>
          </p:txBody>
        </p:sp>
        <p:sp>
          <p:nvSpPr>
            <p:cNvPr id="1272" name="Google Shape;1272;p24"/>
            <p:cNvSpPr/>
            <p:nvPr/>
          </p:nvSpPr>
          <p:spPr>
            <a:xfrm>
              <a:off x="4319673" y="3690288"/>
              <a:ext cx="226323" cy="274310"/>
            </a:xfrm>
            <a:custGeom>
              <a:avLst/>
              <a:gdLst/>
              <a:ahLst/>
              <a:cxnLst/>
              <a:rect l="l" t="t" r="r" b="b"/>
              <a:pathLst>
                <a:path w="10776" h="12729" extrusionOk="0">
                  <a:moveTo>
                    <a:pt x="1670" y="851"/>
                  </a:moveTo>
                  <a:lnTo>
                    <a:pt x="1670" y="9326"/>
                  </a:lnTo>
                  <a:cubicBezTo>
                    <a:pt x="1355" y="9326"/>
                    <a:pt x="1072" y="9421"/>
                    <a:pt x="851" y="9578"/>
                  </a:cubicBezTo>
                  <a:lnTo>
                    <a:pt x="851" y="2049"/>
                  </a:lnTo>
                  <a:cubicBezTo>
                    <a:pt x="851" y="1481"/>
                    <a:pt x="1198" y="1072"/>
                    <a:pt x="1670" y="851"/>
                  </a:cubicBezTo>
                  <a:close/>
                  <a:moveTo>
                    <a:pt x="9925" y="10177"/>
                  </a:moveTo>
                  <a:lnTo>
                    <a:pt x="9925" y="10208"/>
                  </a:lnTo>
                  <a:lnTo>
                    <a:pt x="9925" y="11846"/>
                  </a:lnTo>
                  <a:lnTo>
                    <a:pt x="1670" y="11846"/>
                  </a:lnTo>
                  <a:cubicBezTo>
                    <a:pt x="1229" y="11846"/>
                    <a:pt x="851" y="11468"/>
                    <a:pt x="851" y="11027"/>
                  </a:cubicBezTo>
                  <a:cubicBezTo>
                    <a:pt x="851" y="10586"/>
                    <a:pt x="1229" y="10177"/>
                    <a:pt x="1670" y="10177"/>
                  </a:cubicBezTo>
                  <a:close/>
                  <a:moveTo>
                    <a:pt x="2111" y="1"/>
                  </a:moveTo>
                  <a:cubicBezTo>
                    <a:pt x="914" y="1"/>
                    <a:pt x="1" y="946"/>
                    <a:pt x="1" y="2080"/>
                  </a:cubicBezTo>
                  <a:lnTo>
                    <a:pt x="1" y="11059"/>
                  </a:lnTo>
                  <a:cubicBezTo>
                    <a:pt x="1" y="11973"/>
                    <a:pt x="757" y="12729"/>
                    <a:pt x="1670" y="12729"/>
                  </a:cubicBezTo>
                  <a:lnTo>
                    <a:pt x="10334" y="12729"/>
                  </a:lnTo>
                  <a:cubicBezTo>
                    <a:pt x="10586" y="12729"/>
                    <a:pt x="10775" y="12508"/>
                    <a:pt x="10775" y="12319"/>
                  </a:cubicBezTo>
                  <a:lnTo>
                    <a:pt x="10775" y="473"/>
                  </a:lnTo>
                  <a:cubicBezTo>
                    <a:pt x="10775" y="221"/>
                    <a:pt x="10586" y="64"/>
                    <a:pt x="10334" y="64"/>
                  </a:cubicBezTo>
                  <a:lnTo>
                    <a:pt x="9105" y="64"/>
                  </a:lnTo>
                  <a:lnTo>
                    <a:pt x="9105" y="3781"/>
                  </a:lnTo>
                  <a:cubicBezTo>
                    <a:pt x="9105" y="4011"/>
                    <a:pt x="8912" y="4171"/>
                    <a:pt x="8708" y="4171"/>
                  </a:cubicBezTo>
                  <a:cubicBezTo>
                    <a:pt x="8604" y="4171"/>
                    <a:pt x="8498" y="4129"/>
                    <a:pt x="8412" y="4033"/>
                  </a:cubicBezTo>
                  <a:lnTo>
                    <a:pt x="7845" y="3498"/>
                  </a:lnTo>
                  <a:lnTo>
                    <a:pt x="7310" y="4033"/>
                  </a:lnTo>
                  <a:cubicBezTo>
                    <a:pt x="7214" y="4129"/>
                    <a:pt x="7100" y="4171"/>
                    <a:pt x="6991" y="4171"/>
                  </a:cubicBezTo>
                  <a:cubicBezTo>
                    <a:pt x="6778" y="4171"/>
                    <a:pt x="6585" y="4011"/>
                    <a:pt x="6585" y="3781"/>
                  </a:cubicBezTo>
                  <a:lnTo>
                    <a:pt x="6585" y="64"/>
                  </a:lnTo>
                  <a:lnTo>
                    <a:pt x="2111" y="64"/>
                  </a:lnTo>
                  <a:lnTo>
                    <a:pt x="211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3" name="Google Shape;1273;p24"/>
          <p:cNvGrpSpPr/>
          <p:nvPr/>
        </p:nvGrpSpPr>
        <p:grpSpPr>
          <a:xfrm>
            <a:off x="4434960" y="1281100"/>
            <a:ext cx="274300" cy="274337"/>
            <a:chOff x="4464775" y="3806475"/>
            <a:chExt cx="477625" cy="481800"/>
          </a:xfrm>
        </p:grpSpPr>
        <p:sp>
          <p:nvSpPr>
            <p:cNvPr id="1274" name="Google Shape;1274;p24"/>
            <p:cNvSpPr/>
            <p:nvPr/>
          </p:nvSpPr>
          <p:spPr>
            <a:xfrm>
              <a:off x="4726375" y="3806475"/>
              <a:ext cx="56500" cy="141125"/>
            </a:xfrm>
            <a:custGeom>
              <a:avLst/>
              <a:gdLst/>
              <a:ahLst/>
              <a:cxnLst/>
              <a:rect l="l" t="t" r="r" b="b"/>
              <a:pathLst>
                <a:path w="2260" h="5645" extrusionOk="0">
                  <a:moveTo>
                    <a:pt x="1133" y="1"/>
                  </a:moveTo>
                  <a:cubicBezTo>
                    <a:pt x="978" y="1"/>
                    <a:pt x="823" y="64"/>
                    <a:pt x="712" y="189"/>
                  </a:cubicBezTo>
                  <a:cubicBezTo>
                    <a:pt x="504" y="421"/>
                    <a:pt x="522" y="776"/>
                    <a:pt x="754" y="984"/>
                  </a:cubicBezTo>
                  <a:cubicBezTo>
                    <a:pt x="832" y="1056"/>
                    <a:pt x="1130" y="1385"/>
                    <a:pt x="1130" y="1695"/>
                  </a:cubicBezTo>
                  <a:cubicBezTo>
                    <a:pt x="1130" y="1990"/>
                    <a:pt x="850" y="2315"/>
                    <a:pt x="754" y="2402"/>
                  </a:cubicBezTo>
                  <a:cubicBezTo>
                    <a:pt x="678" y="2472"/>
                    <a:pt x="1" y="3101"/>
                    <a:pt x="1" y="3953"/>
                  </a:cubicBezTo>
                  <a:cubicBezTo>
                    <a:pt x="1" y="4802"/>
                    <a:pt x="675" y="5432"/>
                    <a:pt x="754" y="5501"/>
                  </a:cubicBezTo>
                  <a:cubicBezTo>
                    <a:pt x="861" y="5597"/>
                    <a:pt x="995" y="5644"/>
                    <a:pt x="1128" y="5644"/>
                  </a:cubicBezTo>
                  <a:cubicBezTo>
                    <a:pt x="1283" y="5644"/>
                    <a:pt x="1437" y="5580"/>
                    <a:pt x="1549" y="5456"/>
                  </a:cubicBezTo>
                  <a:cubicBezTo>
                    <a:pt x="1757" y="5224"/>
                    <a:pt x="1735" y="4869"/>
                    <a:pt x="1507" y="4661"/>
                  </a:cubicBezTo>
                  <a:cubicBezTo>
                    <a:pt x="1428" y="4588"/>
                    <a:pt x="1130" y="4260"/>
                    <a:pt x="1130" y="3950"/>
                  </a:cubicBezTo>
                  <a:cubicBezTo>
                    <a:pt x="1130" y="3655"/>
                    <a:pt x="1410" y="3330"/>
                    <a:pt x="1507" y="3242"/>
                  </a:cubicBezTo>
                  <a:cubicBezTo>
                    <a:pt x="1585" y="3173"/>
                    <a:pt x="2259" y="2544"/>
                    <a:pt x="2259" y="1692"/>
                  </a:cubicBezTo>
                  <a:cubicBezTo>
                    <a:pt x="2259" y="842"/>
                    <a:pt x="1585" y="213"/>
                    <a:pt x="1507" y="144"/>
                  </a:cubicBezTo>
                  <a:cubicBezTo>
                    <a:pt x="1399" y="48"/>
                    <a:pt x="1266" y="1"/>
                    <a:pt x="11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75" name="Google Shape;1275;p24"/>
            <p:cNvSpPr/>
            <p:nvPr/>
          </p:nvSpPr>
          <p:spPr>
            <a:xfrm>
              <a:off x="4641700" y="3806475"/>
              <a:ext cx="56475" cy="141125"/>
            </a:xfrm>
            <a:custGeom>
              <a:avLst/>
              <a:gdLst/>
              <a:ahLst/>
              <a:cxnLst/>
              <a:rect l="l" t="t" r="r" b="b"/>
              <a:pathLst>
                <a:path w="2259" h="5645" extrusionOk="0">
                  <a:moveTo>
                    <a:pt x="1132" y="1"/>
                  </a:moveTo>
                  <a:cubicBezTo>
                    <a:pt x="977" y="1"/>
                    <a:pt x="823" y="64"/>
                    <a:pt x="711" y="189"/>
                  </a:cubicBezTo>
                  <a:cubicBezTo>
                    <a:pt x="503" y="421"/>
                    <a:pt x="521" y="776"/>
                    <a:pt x="753" y="984"/>
                  </a:cubicBezTo>
                  <a:cubicBezTo>
                    <a:pt x="831" y="1056"/>
                    <a:pt x="1130" y="1385"/>
                    <a:pt x="1130" y="1695"/>
                  </a:cubicBezTo>
                  <a:cubicBezTo>
                    <a:pt x="1130" y="1990"/>
                    <a:pt x="849" y="2315"/>
                    <a:pt x="753" y="2402"/>
                  </a:cubicBezTo>
                  <a:cubicBezTo>
                    <a:pt x="678" y="2472"/>
                    <a:pt x="0" y="3101"/>
                    <a:pt x="0" y="3953"/>
                  </a:cubicBezTo>
                  <a:cubicBezTo>
                    <a:pt x="0" y="4802"/>
                    <a:pt x="675" y="5432"/>
                    <a:pt x="753" y="5501"/>
                  </a:cubicBezTo>
                  <a:cubicBezTo>
                    <a:pt x="860" y="5597"/>
                    <a:pt x="994" y="5644"/>
                    <a:pt x="1127" y="5644"/>
                  </a:cubicBezTo>
                  <a:cubicBezTo>
                    <a:pt x="1282" y="5644"/>
                    <a:pt x="1436" y="5580"/>
                    <a:pt x="1548" y="5456"/>
                  </a:cubicBezTo>
                  <a:cubicBezTo>
                    <a:pt x="1756" y="5224"/>
                    <a:pt x="1735" y="4869"/>
                    <a:pt x="1506" y="4661"/>
                  </a:cubicBezTo>
                  <a:cubicBezTo>
                    <a:pt x="1428" y="4588"/>
                    <a:pt x="1130" y="4260"/>
                    <a:pt x="1130" y="3950"/>
                  </a:cubicBezTo>
                  <a:cubicBezTo>
                    <a:pt x="1130" y="3655"/>
                    <a:pt x="1410" y="3330"/>
                    <a:pt x="1506" y="3242"/>
                  </a:cubicBezTo>
                  <a:cubicBezTo>
                    <a:pt x="1581" y="3173"/>
                    <a:pt x="2259" y="2544"/>
                    <a:pt x="2259" y="1692"/>
                  </a:cubicBezTo>
                  <a:cubicBezTo>
                    <a:pt x="2259" y="842"/>
                    <a:pt x="1581" y="213"/>
                    <a:pt x="1506" y="144"/>
                  </a:cubicBezTo>
                  <a:cubicBezTo>
                    <a:pt x="1399" y="48"/>
                    <a:pt x="1265" y="1"/>
                    <a:pt x="11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76" name="Google Shape;1276;p24"/>
            <p:cNvSpPr/>
            <p:nvPr/>
          </p:nvSpPr>
          <p:spPr>
            <a:xfrm>
              <a:off x="4557000" y="3806475"/>
              <a:ext cx="56500" cy="141125"/>
            </a:xfrm>
            <a:custGeom>
              <a:avLst/>
              <a:gdLst/>
              <a:ahLst/>
              <a:cxnLst/>
              <a:rect l="l" t="t" r="r" b="b"/>
              <a:pathLst>
                <a:path w="2260" h="5645" extrusionOk="0">
                  <a:moveTo>
                    <a:pt x="1132" y="1"/>
                  </a:moveTo>
                  <a:cubicBezTo>
                    <a:pt x="977" y="1"/>
                    <a:pt x="823" y="64"/>
                    <a:pt x="711" y="189"/>
                  </a:cubicBezTo>
                  <a:cubicBezTo>
                    <a:pt x="504" y="421"/>
                    <a:pt x="522" y="776"/>
                    <a:pt x="753" y="984"/>
                  </a:cubicBezTo>
                  <a:cubicBezTo>
                    <a:pt x="832" y="1056"/>
                    <a:pt x="1130" y="1385"/>
                    <a:pt x="1130" y="1695"/>
                  </a:cubicBezTo>
                  <a:cubicBezTo>
                    <a:pt x="1130" y="1990"/>
                    <a:pt x="850" y="2315"/>
                    <a:pt x="753" y="2402"/>
                  </a:cubicBezTo>
                  <a:cubicBezTo>
                    <a:pt x="678" y="2472"/>
                    <a:pt x="1" y="3101"/>
                    <a:pt x="1" y="3953"/>
                  </a:cubicBezTo>
                  <a:cubicBezTo>
                    <a:pt x="1" y="4802"/>
                    <a:pt x="675" y="5432"/>
                    <a:pt x="753" y="5501"/>
                  </a:cubicBezTo>
                  <a:cubicBezTo>
                    <a:pt x="861" y="5597"/>
                    <a:pt x="994" y="5644"/>
                    <a:pt x="1127" y="5644"/>
                  </a:cubicBezTo>
                  <a:cubicBezTo>
                    <a:pt x="1282" y="5644"/>
                    <a:pt x="1437" y="5580"/>
                    <a:pt x="1548" y="5456"/>
                  </a:cubicBezTo>
                  <a:cubicBezTo>
                    <a:pt x="1756" y="5224"/>
                    <a:pt x="1735" y="4869"/>
                    <a:pt x="1506" y="4661"/>
                  </a:cubicBezTo>
                  <a:cubicBezTo>
                    <a:pt x="1428" y="4588"/>
                    <a:pt x="1130" y="4260"/>
                    <a:pt x="1130" y="3950"/>
                  </a:cubicBezTo>
                  <a:cubicBezTo>
                    <a:pt x="1130" y="3655"/>
                    <a:pt x="1410" y="3330"/>
                    <a:pt x="1506" y="3242"/>
                  </a:cubicBezTo>
                  <a:cubicBezTo>
                    <a:pt x="1582" y="3173"/>
                    <a:pt x="2259" y="2544"/>
                    <a:pt x="2259" y="1692"/>
                  </a:cubicBezTo>
                  <a:cubicBezTo>
                    <a:pt x="2259" y="842"/>
                    <a:pt x="1582" y="213"/>
                    <a:pt x="1506" y="144"/>
                  </a:cubicBezTo>
                  <a:cubicBezTo>
                    <a:pt x="1399" y="48"/>
                    <a:pt x="1265" y="1"/>
                    <a:pt x="11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77" name="Google Shape;1277;p24"/>
            <p:cNvSpPr/>
            <p:nvPr/>
          </p:nvSpPr>
          <p:spPr>
            <a:xfrm>
              <a:off x="4464775" y="4230875"/>
              <a:ext cx="395250" cy="57400"/>
            </a:xfrm>
            <a:custGeom>
              <a:avLst/>
              <a:gdLst/>
              <a:ahLst/>
              <a:cxnLst/>
              <a:rect l="l" t="t" r="r" b="b"/>
              <a:pathLst>
                <a:path w="15810" h="2296" extrusionOk="0">
                  <a:moveTo>
                    <a:pt x="567" y="1"/>
                  </a:moveTo>
                  <a:cubicBezTo>
                    <a:pt x="254" y="1"/>
                    <a:pt x="1" y="251"/>
                    <a:pt x="1" y="564"/>
                  </a:cubicBezTo>
                  <a:cubicBezTo>
                    <a:pt x="1" y="877"/>
                    <a:pt x="254" y="1130"/>
                    <a:pt x="567" y="1130"/>
                  </a:cubicBezTo>
                  <a:lnTo>
                    <a:pt x="1910" y="1130"/>
                  </a:lnTo>
                  <a:lnTo>
                    <a:pt x="2006" y="1359"/>
                  </a:lnTo>
                  <a:cubicBezTo>
                    <a:pt x="2291" y="1932"/>
                    <a:pt x="2875" y="2295"/>
                    <a:pt x="3516" y="2295"/>
                  </a:cubicBezTo>
                  <a:cubicBezTo>
                    <a:pt x="3519" y="2295"/>
                    <a:pt x="3521" y="2295"/>
                    <a:pt x="3524" y="2295"/>
                  </a:cubicBezTo>
                  <a:lnTo>
                    <a:pt x="12290" y="2295"/>
                  </a:lnTo>
                  <a:cubicBezTo>
                    <a:pt x="12292" y="2295"/>
                    <a:pt x="12295" y="2295"/>
                    <a:pt x="12298" y="2295"/>
                  </a:cubicBezTo>
                  <a:cubicBezTo>
                    <a:pt x="12936" y="2295"/>
                    <a:pt x="13520" y="1932"/>
                    <a:pt x="13804" y="1359"/>
                  </a:cubicBezTo>
                  <a:lnTo>
                    <a:pt x="13901" y="1130"/>
                  </a:lnTo>
                  <a:lnTo>
                    <a:pt x="15247" y="1130"/>
                  </a:lnTo>
                  <a:cubicBezTo>
                    <a:pt x="15557" y="1130"/>
                    <a:pt x="15810" y="877"/>
                    <a:pt x="15810" y="564"/>
                  </a:cubicBezTo>
                  <a:cubicBezTo>
                    <a:pt x="15810" y="251"/>
                    <a:pt x="15557" y="1"/>
                    <a:pt x="152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78" name="Google Shape;1278;p24"/>
            <p:cNvSpPr/>
            <p:nvPr/>
          </p:nvSpPr>
          <p:spPr>
            <a:xfrm>
              <a:off x="4840675" y="4007300"/>
              <a:ext cx="101725" cy="166025"/>
            </a:xfrm>
            <a:custGeom>
              <a:avLst/>
              <a:gdLst/>
              <a:ahLst/>
              <a:cxnLst/>
              <a:rect l="l" t="t" r="r" b="b"/>
              <a:pathLst>
                <a:path w="4069" h="6641" extrusionOk="0">
                  <a:moveTo>
                    <a:pt x="1870" y="0"/>
                  </a:moveTo>
                  <a:cubicBezTo>
                    <a:pt x="1852" y="380"/>
                    <a:pt x="1837" y="759"/>
                    <a:pt x="1795" y="1130"/>
                  </a:cubicBezTo>
                  <a:cubicBezTo>
                    <a:pt x="1927" y="1181"/>
                    <a:pt x="2048" y="1256"/>
                    <a:pt x="2150" y="1355"/>
                  </a:cubicBezTo>
                  <a:cubicBezTo>
                    <a:pt x="2800" y="2006"/>
                    <a:pt x="2433" y="3469"/>
                    <a:pt x="1352" y="4550"/>
                  </a:cubicBezTo>
                  <a:cubicBezTo>
                    <a:pt x="1177" y="4722"/>
                    <a:pt x="991" y="4879"/>
                    <a:pt x="792" y="5017"/>
                  </a:cubicBezTo>
                  <a:cubicBezTo>
                    <a:pt x="566" y="5577"/>
                    <a:pt x="301" y="6119"/>
                    <a:pt x="0" y="6640"/>
                  </a:cubicBezTo>
                  <a:cubicBezTo>
                    <a:pt x="747" y="6429"/>
                    <a:pt x="1506" y="5993"/>
                    <a:pt x="2150" y="5348"/>
                  </a:cubicBezTo>
                  <a:cubicBezTo>
                    <a:pt x="3716" y="3782"/>
                    <a:pt x="4068" y="1678"/>
                    <a:pt x="2948" y="557"/>
                  </a:cubicBezTo>
                  <a:cubicBezTo>
                    <a:pt x="2656" y="268"/>
                    <a:pt x="2280" y="97"/>
                    <a:pt x="18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79" name="Google Shape;1279;p24"/>
            <p:cNvSpPr/>
            <p:nvPr/>
          </p:nvSpPr>
          <p:spPr>
            <a:xfrm>
              <a:off x="4464775" y="3976800"/>
              <a:ext cx="395250" cy="225875"/>
            </a:xfrm>
            <a:custGeom>
              <a:avLst/>
              <a:gdLst/>
              <a:ahLst/>
              <a:cxnLst/>
              <a:rect l="l" t="t" r="r" b="b"/>
              <a:pathLst>
                <a:path w="15810" h="9035" extrusionOk="0">
                  <a:moveTo>
                    <a:pt x="564" y="1"/>
                  </a:moveTo>
                  <a:cubicBezTo>
                    <a:pt x="254" y="1"/>
                    <a:pt x="1" y="251"/>
                    <a:pt x="1" y="564"/>
                  </a:cubicBezTo>
                  <a:cubicBezTo>
                    <a:pt x="1" y="3930"/>
                    <a:pt x="1157" y="7026"/>
                    <a:pt x="3075" y="9035"/>
                  </a:cubicBezTo>
                  <a:lnTo>
                    <a:pt x="12735" y="9035"/>
                  </a:lnTo>
                  <a:cubicBezTo>
                    <a:pt x="14654" y="7026"/>
                    <a:pt x="15810" y="3930"/>
                    <a:pt x="15810" y="564"/>
                  </a:cubicBezTo>
                  <a:cubicBezTo>
                    <a:pt x="15810" y="251"/>
                    <a:pt x="15557" y="1"/>
                    <a:pt x="152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280" name="Google Shape;1280;p24"/>
          <p:cNvGrpSpPr/>
          <p:nvPr/>
        </p:nvGrpSpPr>
        <p:grpSpPr>
          <a:xfrm>
            <a:off x="5392167" y="4138962"/>
            <a:ext cx="1135299" cy="274337"/>
            <a:chOff x="5468560" y="3690275"/>
            <a:chExt cx="1135299" cy="274337"/>
          </a:xfrm>
        </p:grpSpPr>
        <p:sp>
          <p:nvSpPr>
            <p:cNvPr id="1281" name="Google Shape;1281;p24"/>
            <p:cNvSpPr txBox="1"/>
            <p:nvPr/>
          </p:nvSpPr>
          <p:spPr>
            <a:xfrm>
              <a:off x="5827158" y="3710975"/>
              <a:ext cx="776700" cy="24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Coffee</a:t>
              </a:r>
              <a:endParaRPr sz="1200">
                <a:solidFill>
                  <a:schemeClr val="dk1"/>
                </a:solidFill>
                <a:latin typeface="Quicksand Medium"/>
                <a:ea typeface="Quicksand Medium"/>
                <a:cs typeface="Quicksand Medium"/>
                <a:sym typeface="Quicksand Medium"/>
              </a:endParaRPr>
            </a:p>
          </p:txBody>
        </p:sp>
        <p:grpSp>
          <p:nvGrpSpPr>
            <p:cNvPr id="1282" name="Google Shape;1282;p24"/>
            <p:cNvGrpSpPr/>
            <p:nvPr/>
          </p:nvGrpSpPr>
          <p:grpSpPr>
            <a:xfrm>
              <a:off x="5468560" y="3690275"/>
              <a:ext cx="274300" cy="274337"/>
              <a:chOff x="4464775" y="3806475"/>
              <a:chExt cx="477625" cy="481800"/>
            </a:xfrm>
          </p:grpSpPr>
          <p:sp>
            <p:nvSpPr>
              <p:cNvPr id="1283" name="Google Shape;1283;p24"/>
              <p:cNvSpPr/>
              <p:nvPr/>
            </p:nvSpPr>
            <p:spPr>
              <a:xfrm>
                <a:off x="4726375" y="3806475"/>
                <a:ext cx="56500" cy="141125"/>
              </a:xfrm>
              <a:custGeom>
                <a:avLst/>
                <a:gdLst/>
                <a:ahLst/>
                <a:cxnLst/>
                <a:rect l="l" t="t" r="r" b="b"/>
                <a:pathLst>
                  <a:path w="2260" h="5645" extrusionOk="0">
                    <a:moveTo>
                      <a:pt x="1133" y="1"/>
                    </a:moveTo>
                    <a:cubicBezTo>
                      <a:pt x="978" y="1"/>
                      <a:pt x="823" y="64"/>
                      <a:pt x="712" y="189"/>
                    </a:cubicBezTo>
                    <a:cubicBezTo>
                      <a:pt x="504" y="421"/>
                      <a:pt x="522" y="776"/>
                      <a:pt x="754" y="984"/>
                    </a:cubicBezTo>
                    <a:cubicBezTo>
                      <a:pt x="832" y="1056"/>
                      <a:pt x="1130" y="1385"/>
                      <a:pt x="1130" y="1695"/>
                    </a:cubicBezTo>
                    <a:cubicBezTo>
                      <a:pt x="1130" y="1990"/>
                      <a:pt x="850" y="2315"/>
                      <a:pt x="754" y="2402"/>
                    </a:cubicBezTo>
                    <a:cubicBezTo>
                      <a:pt x="678" y="2472"/>
                      <a:pt x="1" y="3101"/>
                      <a:pt x="1" y="3953"/>
                    </a:cubicBezTo>
                    <a:cubicBezTo>
                      <a:pt x="1" y="4802"/>
                      <a:pt x="675" y="5432"/>
                      <a:pt x="754" y="5501"/>
                    </a:cubicBezTo>
                    <a:cubicBezTo>
                      <a:pt x="861" y="5597"/>
                      <a:pt x="995" y="5644"/>
                      <a:pt x="1128" y="5644"/>
                    </a:cubicBezTo>
                    <a:cubicBezTo>
                      <a:pt x="1283" y="5644"/>
                      <a:pt x="1437" y="5580"/>
                      <a:pt x="1549" y="5456"/>
                    </a:cubicBezTo>
                    <a:cubicBezTo>
                      <a:pt x="1757" y="5224"/>
                      <a:pt x="1735" y="4869"/>
                      <a:pt x="1507" y="4661"/>
                    </a:cubicBezTo>
                    <a:cubicBezTo>
                      <a:pt x="1428" y="4588"/>
                      <a:pt x="1130" y="4260"/>
                      <a:pt x="1130" y="3950"/>
                    </a:cubicBezTo>
                    <a:cubicBezTo>
                      <a:pt x="1130" y="3655"/>
                      <a:pt x="1410" y="3330"/>
                      <a:pt x="1507" y="3242"/>
                    </a:cubicBezTo>
                    <a:cubicBezTo>
                      <a:pt x="1585" y="3173"/>
                      <a:pt x="2259" y="2544"/>
                      <a:pt x="2259" y="1692"/>
                    </a:cubicBezTo>
                    <a:cubicBezTo>
                      <a:pt x="2259" y="842"/>
                      <a:pt x="1585" y="213"/>
                      <a:pt x="1507" y="144"/>
                    </a:cubicBezTo>
                    <a:cubicBezTo>
                      <a:pt x="1399" y="48"/>
                      <a:pt x="1266" y="1"/>
                      <a:pt x="11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84" name="Google Shape;1284;p24"/>
              <p:cNvSpPr/>
              <p:nvPr/>
            </p:nvSpPr>
            <p:spPr>
              <a:xfrm>
                <a:off x="4641700" y="3806475"/>
                <a:ext cx="56475" cy="141125"/>
              </a:xfrm>
              <a:custGeom>
                <a:avLst/>
                <a:gdLst/>
                <a:ahLst/>
                <a:cxnLst/>
                <a:rect l="l" t="t" r="r" b="b"/>
                <a:pathLst>
                  <a:path w="2259" h="5645" extrusionOk="0">
                    <a:moveTo>
                      <a:pt x="1132" y="1"/>
                    </a:moveTo>
                    <a:cubicBezTo>
                      <a:pt x="977" y="1"/>
                      <a:pt x="823" y="64"/>
                      <a:pt x="711" y="189"/>
                    </a:cubicBezTo>
                    <a:cubicBezTo>
                      <a:pt x="503" y="421"/>
                      <a:pt x="521" y="776"/>
                      <a:pt x="753" y="984"/>
                    </a:cubicBezTo>
                    <a:cubicBezTo>
                      <a:pt x="831" y="1056"/>
                      <a:pt x="1130" y="1385"/>
                      <a:pt x="1130" y="1695"/>
                    </a:cubicBezTo>
                    <a:cubicBezTo>
                      <a:pt x="1130" y="1990"/>
                      <a:pt x="849" y="2315"/>
                      <a:pt x="753" y="2402"/>
                    </a:cubicBezTo>
                    <a:cubicBezTo>
                      <a:pt x="678" y="2472"/>
                      <a:pt x="0" y="3101"/>
                      <a:pt x="0" y="3953"/>
                    </a:cubicBezTo>
                    <a:cubicBezTo>
                      <a:pt x="0" y="4802"/>
                      <a:pt x="675" y="5432"/>
                      <a:pt x="753" y="5501"/>
                    </a:cubicBezTo>
                    <a:cubicBezTo>
                      <a:pt x="860" y="5597"/>
                      <a:pt x="994" y="5644"/>
                      <a:pt x="1127" y="5644"/>
                    </a:cubicBezTo>
                    <a:cubicBezTo>
                      <a:pt x="1282" y="5644"/>
                      <a:pt x="1436" y="5580"/>
                      <a:pt x="1548" y="5456"/>
                    </a:cubicBezTo>
                    <a:cubicBezTo>
                      <a:pt x="1756" y="5224"/>
                      <a:pt x="1735" y="4869"/>
                      <a:pt x="1506" y="4661"/>
                    </a:cubicBezTo>
                    <a:cubicBezTo>
                      <a:pt x="1428" y="4588"/>
                      <a:pt x="1130" y="4260"/>
                      <a:pt x="1130" y="3950"/>
                    </a:cubicBezTo>
                    <a:cubicBezTo>
                      <a:pt x="1130" y="3655"/>
                      <a:pt x="1410" y="3330"/>
                      <a:pt x="1506" y="3242"/>
                    </a:cubicBezTo>
                    <a:cubicBezTo>
                      <a:pt x="1581" y="3173"/>
                      <a:pt x="2259" y="2544"/>
                      <a:pt x="2259" y="1692"/>
                    </a:cubicBezTo>
                    <a:cubicBezTo>
                      <a:pt x="2259" y="842"/>
                      <a:pt x="1581" y="213"/>
                      <a:pt x="1506" y="144"/>
                    </a:cubicBezTo>
                    <a:cubicBezTo>
                      <a:pt x="1399" y="48"/>
                      <a:pt x="1265" y="1"/>
                      <a:pt x="11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85" name="Google Shape;1285;p24"/>
              <p:cNvSpPr/>
              <p:nvPr/>
            </p:nvSpPr>
            <p:spPr>
              <a:xfrm>
                <a:off x="4557000" y="3806475"/>
                <a:ext cx="56500" cy="141125"/>
              </a:xfrm>
              <a:custGeom>
                <a:avLst/>
                <a:gdLst/>
                <a:ahLst/>
                <a:cxnLst/>
                <a:rect l="l" t="t" r="r" b="b"/>
                <a:pathLst>
                  <a:path w="2260" h="5645" extrusionOk="0">
                    <a:moveTo>
                      <a:pt x="1132" y="1"/>
                    </a:moveTo>
                    <a:cubicBezTo>
                      <a:pt x="977" y="1"/>
                      <a:pt x="823" y="64"/>
                      <a:pt x="711" y="189"/>
                    </a:cubicBezTo>
                    <a:cubicBezTo>
                      <a:pt x="504" y="421"/>
                      <a:pt x="522" y="776"/>
                      <a:pt x="753" y="984"/>
                    </a:cubicBezTo>
                    <a:cubicBezTo>
                      <a:pt x="832" y="1056"/>
                      <a:pt x="1130" y="1385"/>
                      <a:pt x="1130" y="1695"/>
                    </a:cubicBezTo>
                    <a:cubicBezTo>
                      <a:pt x="1130" y="1990"/>
                      <a:pt x="850" y="2315"/>
                      <a:pt x="753" y="2402"/>
                    </a:cubicBezTo>
                    <a:cubicBezTo>
                      <a:pt x="678" y="2472"/>
                      <a:pt x="1" y="3101"/>
                      <a:pt x="1" y="3953"/>
                    </a:cubicBezTo>
                    <a:cubicBezTo>
                      <a:pt x="1" y="4802"/>
                      <a:pt x="675" y="5432"/>
                      <a:pt x="753" y="5501"/>
                    </a:cubicBezTo>
                    <a:cubicBezTo>
                      <a:pt x="861" y="5597"/>
                      <a:pt x="994" y="5644"/>
                      <a:pt x="1127" y="5644"/>
                    </a:cubicBezTo>
                    <a:cubicBezTo>
                      <a:pt x="1282" y="5644"/>
                      <a:pt x="1437" y="5580"/>
                      <a:pt x="1548" y="5456"/>
                    </a:cubicBezTo>
                    <a:cubicBezTo>
                      <a:pt x="1756" y="5224"/>
                      <a:pt x="1735" y="4869"/>
                      <a:pt x="1506" y="4661"/>
                    </a:cubicBezTo>
                    <a:cubicBezTo>
                      <a:pt x="1428" y="4588"/>
                      <a:pt x="1130" y="4260"/>
                      <a:pt x="1130" y="3950"/>
                    </a:cubicBezTo>
                    <a:cubicBezTo>
                      <a:pt x="1130" y="3655"/>
                      <a:pt x="1410" y="3330"/>
                      <a:pt x="1506" y="3242"/>
                    </a:cubicBezTo>
                    <a:cubicBezTo>
                      <a:pt x="1582" y="3173"/>
                      <a:pt x="2259" y="2544"/>
                      <a:pt x="2259" y="1692"/>
                    </a:cubicBezTo>
                    <a:cubicBezTo>
                      <a:pt x="2259" y="842"/>
                      <a:pt x="1582" y="213"/>
                      <a:pt x="1506" y="144"/>
                    </a:cubicBezTo>
                    <a:cubicBezTo>
                      <a:pt x="1399" y="48"/>
                      <a:pt x="1265" y="1"/>
                      <a:pt x="11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86" name="Google Shape;1286;p24"/>
              <p:cNvSpPr/>
              <p:nvPr/>
            </p:nvSpPr>
            <p:spPr>
              <a:xfrm>
                <a:off x="4464775" y="4230875"/>
                <a:ext cx="395250" cy="57400"/>
              </a:xfrm>
              <a:custGeom>
                <a:avLst/>
                <a:gdLst/>
                <a:ahLst/>
                <a:cxnLst/>
                <a:rect l="l" t="t" r="r" b="b"/>
                <a:pathLst>
                  <a:path w="15810" h="2296" extrusionOk="0">
                    <a:moveTo>
                      <a:pt x="567" y="1"/>
                    </a:moveTo>
                    <a:cubicBezTo>
                      <a:pt x="254" y="1"/>
                      <a:pt x="1" y="251"/>
                      <a:pt x="1" y="564"/>
                    </a:cubicBezTo>
                    <a:cubicBezTo>
                      <a:pt x="1" y="877"/>
                      <a:pt x="254" y="1130"/>
                      <a:pt x="567" y="1130"/>
                    </a:cubicBezTo>
                    <a:lnTo>
                      <a:pt x="1910" y="1130"/>
                    </a:lnTo>
                    <a:lnTo>
                      <a:pt x="2006" y="1359"/>
                    </a:lnTo>
                    <a:cubicBezTo>
                      <a:pt x="2291" y="1932"/>
                      <a:pt x="2875" y="2295"/>
                      <a:pt x="3516" y="2295"/>
                    </a:cubicBezTo>
                    <a:cubicBezTo>
                      <a:pt x="3519" y="2295"/>
                      <a:pt x="3521" y="2295"/>
                      <a:pt x="3524" y="2295"/>
                    </a:cubicBezTo>
                    <a:lnTo>
                      <a:pt x="12290" y="2295"/>
                    </a:lnTo>
                    <a:cubicBezTo>
                      <a:pt x="12292" y="2295"/>
                      <a:pt x="12295" y="2295"/>
                      <a:pt x="12298" y="2295"/>
                    </a:cubicBezTo>
                    <a:cubicBezTo>
                      <a:pt x="12936" y="2295"/>
                      <a:pt x="13520" y="1932"/>
                      <a:pt x="13804" y="1359"/>
                    </a:cubicBezTo>
                    <a:lnTo>
                      <a:pt x="13901" y="1130"/>
                    </a:lnTo>
                    <a:lnTo>
                      <a:pt x="15247" y="1130"/>
                    </a:lnTo>
                    <a:cubicBezTo>
                      <a:pt x="15557" y="1130"/>
                      <a:pt x="15810" y="877"/>
                      <a:pt x="15810" y="564"/>
                    </a:cubicBezTo>
                    <a:cubicBezTo>
                      <a:pt x="15810" y="251"/>
                      <a:pt x="15557" y="1"/>
                      <a:pt x="152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87" name="Google Shape;1287;p24"/>
              <p:cNvSpPr/>
              <p:nvPr/>
            </p:nvSpPr>
            <p:spPr>
              <a:xfrm>
                <a:off x="4840675" y="4007300"/>
                <a:ext cx="101725" cy="166025"/>
              </a:xfrm>
              <a:custGeom>
                <a:avLst/>
                <a:gdLst/>
                <a:ahLst/>
                <a:cxnLst/>
                <a:rect l="l" t="t" r="r" b="b"/>
                <a:pathLst>
                  <a:path w="4069" h="6641" extrusionOk="0">
                    <a:moveTo>
                      <a:pt x="1870" y="0"/>
                    </a:moveTo>
                    <a:cubicBezTo>
                      <a:pt x="1852" y="380"/>
                      <a:pt x="1837" y="759"/>
                      <a:pt x="1795" y="1130"/>
                    </a:cubicBezTo>
                    <a:cubicBezTo>
                      <a:pt x="1927" y="1181"/>
                      <a:pt x="2048" y="1256"/>
                      <a:pt x="2150" y="1355"/>
                    </a:cubicBezTo>
                    <a:cubicBezTo>
                      <a:pt x="2800" y="2006"/>
                      <a:pt x="2433" y="3469"/>
                      <a:pt x="1352" y="4550"/>
                    </a:cubicBezTo>
                    <a:cubicBezTo>
                      <a:pt x="1177" y="4722"/>
                      <a:pt x="991" y="4879"/>
                      <a:pt x="792" y="5017"/>
                    </a:cubicBezTo>
                    <a:cubicBezTo>
                      <a:pt x="566" y="5577"/>
                      <a:pt x="301" y="6119"/>
                      <a:pt x="0" y="6640"/>
                    </a:cubicBezTo>
                    <a:cubicBezTo>
                      <a:pt x="747" y="6429"/>
                      <a:pt x="1506" y="5993"/>
                      <a:pt x="2150" y="5348"/>
                    </a:cubicBezTo>
                    <a:cubicBezTo>
                      <a:pt x="3716" y="3782"/>
                      <a:pt x="4068" y="1678"/>
                      <a:pt x="2948" y="557"/>
                    </a:cubicBezTo>
                    <a:cubicBezTo>
                      <a:pt x="2656" y="268"/>
                      <a:pt x="2280" y="97"/>
                      <a:pt x="18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288" name="Google Shape;1288;p24"/>
              <p:cNvSpPr/>
              <p:nvPr/>
            </p:nvSpPr>
            <p:spPr>
              <a:xfrm>
                <a:off x="4464775" y="3976800"/>
                <a:ext cx="395250" cy="225875"/>
              </a:xfrm>
              <a:custGeom>
                <a:avLst/>
                <a:gdLst/>
                <a:ahLst/>
                <a:cxnLst/>
                <a:rect l="l" t="t" r="r" b="b"/>
                <a:pathLst>
                  <a:path w="15810" h="9035" extrusionOk="0">
                    <a:moveTo>
                      <a:pt x="564" y="1"/>
                    </a:moveTo>
                    <a:cubicBezTo>
                      <a:pt x="254" y="1"/>
                      <a:pt x="1" y="251"/>
                      <a:pt x="1" y="564"/>
                    </a:cubicBezTo>
                    <a:cubicBezTo>
                      <a:pt x="1" y="3930"/>
                      <a:pt x="1157" y="7026"/>
                      <a:pt x="3075" y="9035"/>
                    </a:cubicBezTo>
                    <a:lnTo>
                      <a:pt x="12735" y="9035"/>
                    </a:lnTo>
                    <a:cubicBezTo>
                      <a:pt x="14654" y="7026"/>
                      <a:pt x="15810" y="3930"/>
                      <a:pt x="15810" y="564"/>
                    </a:cubicBezTo>
                    <a:cubicBezTo>
                      <a:pt x="15810" y="251"/>
                      <a:pt x="15557" y="1"/>
                      <a:pt x="152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sp>
        <p:nvSpPr>
          <p:cNvPr id="1289" name="Google Shape;1289;p24"/>
          <p:cNvSpPr/>
          <p:nvPr/>
        </p:nvSpPr>
        <p:spPr>
          <a:xfrm rot="-675506">
            <a:off x="7675820" y="3243010"/>
            <a:ext cx="761160" cy="657663"/>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FD9E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nvGrpSpPr>
          <p:cNvPr id="1290" name="Google Shape;1290;p24"/>
          <p:cNvGrpSpPr/>
          <p:nvPr/>
        </p:nvGrpSpPr>
        <p:grpSpPr>
          <a:xfrm>
            <a:off x="1026375" y="1886095"/>
            <a:ext cx="2240400" cy="1597318"/>
            <a:chOff x="1026375" y="1896432"/>
            <a:chExt cx="2240400" cy="1597318"/>
          </a:xfrm>
        </p:grpSpPr>
        <p:sp>
          <p:nvSpPr>
            <p:cNvPr id="1291" name="Google Shape;1291;p24"/>
            <p:cNvSpPr txBox="1"/>
            <p:nvPr/>
          </p:nvSpPr>
          <p:spPr>
            <a:xfrm>
              <a:off x="1026375" y="1896432"/>
              <a:ext cx="2240400" cy="507900"/>
            </a:xfrm>
            <a:prstGeom prst="rect">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6:00-9:00 Hrs</a:t>
              </a:r>
              <a:endParaRPr sz="2200" b="1">
                <a:solidFill>
                  <a:schemeClr val="accent1"/>
                </a:solidFill>
                <a:latin typeface="Quicksand"/>
                <a:ea typeface="Quicksand"/>
                <a:cs typeface="Quicksand"/>
                <a:sym typeface="Quicksand"/>
              </a:endParaRPr>
            </a:p>
          </p:txBody>
        </p:sp>
        <p:grpSp>
          <p:nvGrpSpPr>
            <p:cNvPr id="1292" name="Google Shape;1292;p24"/>
            <p:cNvGrpSpPr/>
            <p:nvPr/>
          </p:nvGrpSpPr>
          <p:grpSpPr>
            <a:xfrm>
              <a:off x="1694575" y="2501525"/>
              <a:ext cx="1326589" cy="239100"/>
              <a:chOff x="1618375" y="2501525"/>
              <a:chExt cx="1326589" cy="239100"/>
            </a:xfrm>
          </p:grpSpPr>
          <p:sp>
            <p:nvSpPr>
              <p:cNvPr id="1293" name="Google Shape;1293;p24"/>
              <p:cNvSpPr/>
              <p:nvPr/>
            </p:nvSpPr>
            <p:spPr>
              <a:xfrm>
                <a:off x="1618375" y="2568825"/>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24"/>
              <p:cNvSpPr txBox="1"/>
              <p:nvPr/>
            </p:nvSpPr>
            <p:spPr>
              <a:xfrm flipH="1">
                <a:off x="1727564" y="2501525"/>
                <a:ext cx="1217400" cy="239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Mars</a:t>
                </a:r>
                <a:endParaRPr sz="1200">
                  <a:solidFill>
                    <a:schemeClr val="dk1"/>
                  </a:solidFill>
                  <a:latin typeface="Quicksand Medium"/>
                  <a:ea typeface="Quicksand Medium"/>
                  <a:cs typeface="Quicksand Medium"/>
                  <a:sym typeface="Quicksand Medium"/>
                </a:endParaRPr>
              </a:p>
            </p:txBody>
          </p:sp>
        </p:grpSp>
        <p:grpSp>
          <p:nvGrpSpPr>
            <p:cNvPr id="1295" name="Google Shape;1295;p24"/>
            <p:cNvGrpSpPr/>
            <p:nvPr/>
          </p:nvGrpSpPr>
          <p:grpSpPr>
            <a:xfrm>
              <a:off x="1694575" y="2754200"/>
              <a:ext cx="1326589" cy="239100"/>
              <a:chOff x="1618375" y="2754200"/>
              <a:chExt cx="1326589" cy="239100"/>
            </a:xfrm>
          </p:grpSpPr>
          <p:sp>
            <p:nvSpPr>
              <p:cNvPr id="1296" name="Google Shape;1296;p24"/>
              <p:cNvSpPr/>
              <p:nvPr/>
            </p:nvSpPr>
            <p:spPr>
              <a:xfrm>
                <a:off x="1618375" y="2823400"/>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24"/>
              <p:cNvSpPr txBox="1"/>
              <p:nvPr/>
            </p:nvSpPr>
            <p:spPr>
              <a:xfrm flipH="1">
                <a:off x="1727564" y="2754200"/>
                <a:ext cx="1217400" cy="239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Saturn</a:t>
                </a:r>
                <a:endParaRPr sz="1200">
                  <a:solidFill>
                    <a:schemeClr val="dk1"/>
                  </a:solidFill>
                  <a:latin typeface="Quicksand Medium"/>
                  <a:ea typeface="Quicksand Medium"/>
                  <a:cs typeface="Quicksand Medium"/>
                  <a:sym typeface="Quicksand Medium"/>
                </a:endParaRPr>
              </a:p>
            </p:txBody>
          </p:sp>
        </p:grpSp>
        <p:grpSp>
          <p:nvGrpSpPr>
            <p:cNvPr id="1298" name="Google Shape;1298;p24"/>
            <p:cNvGrpSpPr/>
            <p:nvPr/>
          </p:nvGrpSpPr>
          <p:grpSpPr>
            <a:xfrm>
              <a:off x="1694575" y="3008775"/>
              <a:ext cx="1326589" cy="239100"/>
              <a:chOff x="1618375" y="3008775"/>
              <a:chExt cx="1326589" cy="239100"/>
            </a:xfrm>
          </p:grpSpPr>
          <p:sp>
            <p:nvSpPr>
              <p:cNvPr id="1299" name="Google Shape;1299;p24"/>
              <p:cNvSpPr/>
              <p:nvPr/>
            </p:nvSpPr>
            <p:spPr>
              <a:xfrm>
                <a:off x="1618375" y="3077975"/>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24"/>
              <p:cNvSpPr txBox="1"/>
              <p:nvPr/>
            </p:nvSpPr>
            <p:spPr>
              <a:xfrm flipH="1">
                <a:off x="1727564" y="3008775"/>
                <a:ext cx="1217400" cy="239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Venus</a:t>
                </a:r>
                <a:endParaRPr sz="1200">
                  <a:solidFill>
                    <a:schemeClr val="dk1"/>
                  </a:solidFill>
                  <a:latin typeface="Quicksand Medium"/>
                  <a:ea typeface="Quicksand Medium"/>
                  <a:cs typeface="Quicksand Medium"/>
                  <a:sym typeface="Quicksand Medium"/>
                </a:endParaRPr>
              </a:p>
            </p:txBody>
          </p:sp>
        </p:grpSp>
        <p:grpSp>
          <p:nvGrpSpPr>
            <p:cNvPr id="1301" name="Google Shape;1301;p24"/>
            <p:cNvGrpSpPr/>
            <p:nvPr/>
          </p:nvGrpSpPr>
          <p:grpSpPr>
            <a:xfrm>
              <a:off x="1697975" y="3254650"/>
              <a:ext cx="1326589" cy="239100"/>
              <a:chOff x="1618375" y="3008775"/>
              <a:chExt cx="1326589" cy="239100"/>
            </a:xfrm>
          </p:grpSpPr>
          <p:sp>
            <p:nvSpPr>
              <p:cNvPr id="1302" name="Google Shape;1302;p24"/>
              <p:cNvSpPr/>
              <p:nvPr/>
            </p:nvSpPr>
            <p:spPr>
              <a:xfrm>
                <a:off x="1618375" y="3077975"/>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24"/>
              <p:cNvSpPr txBox="1"/>
              <p:nvPr/>
            </p:nvSpPr>
            <p:spPr>
              <a:xfrm flipH="1">
                <a:off x="1727564" y="3008775"/>
                <a:ext cx="1217400" cy="239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Mercury</a:t>
                </a:r>
                <a:endParaRPr sz="1200">
                  <a:solidFill>
                    <a:schemeClr val="dk1"/>
                  </a:solidFill>
                  <a:latin typeface="Quicksand Medium"/>
                  <a:ea typeface="Quicksand Medium"/>
                  <a:cs typeface="Quicksand Medium"/>
                  <a:sym typeface="Quicksand Medium"/>
                </a:endParaRPr>
              </a:p>
            </p:txBody>
          </p:sp>
        </p:grpSp>
      </p:grpSp>
      <p:grpSp>
        <p:nvGrpSpPr>
          <p:cNvPr id="1304" name="Google Shape;1304;p24"/>
          <p:cNvGrpSpPr/>
          <p:nvPr/>
        </p:nvGrpSpPr>
        <p:grpSpPr>
          <a:xfrm>
            <a:off x="3451595" y="1886095"/>
            <a:ext cx="2240400" cy="1606043"/>
            <a:chOff x="3451595" y="1896432"/>
            <a:chExt cx="2240400" cy="1606043"/>
          </a:xfrm>
        </p:grpSpPr>
        <p:sp>
          <p:nvSpPr>
            <p:cNvPr id="1305" name="Google Shape;1305;p24"/>
            <p:cNvSpPr txBox="1"/>
            <p:nvPr/>
          </p:nvSpPr>
          <p:spPr>
            <a:xfrm flipH="1">
              <a:off x="3451595" y="1896432"/>
              <a:ext cx="2240400" cy="5079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10:00-13:00 Hrs</a:t>
              </a:r>
              <a:endParaRPr sz="2200" b="1">
                <a:solidFill>
                  <a:schemeClr val="accent1"/>
                </a:solidFill>
                <a:latin typeface="Quicksand"/>
                <a:ea typeface="Quicksand"/>
                <a:cs typeface="Quicksand"/>
                <a:sym typeface="Quicksand"/>
              </a:endParaRPr>
            </a:p>
          </p:txBody>
        </p:sp>
        <p:grpSp>
          <p:nvGrpSpPr>
            <p:cNvPr id="1306" name="Google Shape;1306;p24"/>
            <p:cNvGrpSpPr/>
            <p:nvPr/>
          </p:nvGrpSpPr>
          <p:grpSpPr>
            <a:xfrm>
              <a:off x="4116300" y="2501550"/>
              <a:ext cx="1329138" cy="239100"/>
              <a:chOff x="4040100" y="2501550"/>
              <a:chExt cx="1329138" cy="239100"/>
            </a:xfrm>
          </p:grpSpPr>
          <p:sp>
            <p:nvSpPr>
              <p:cNvPr id="1307" name="Google Shape;1307;p24"/>
              <p:cNvSpPr/>
              <p:nvPr/>
            </p:nvSpPr>
            <p:spPr>
              <a:xfrm>
                <a:off x="4040100" y="2568850"/>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24"/>
              <p:cNvSpPr txBox="1"/>
              <p:nvPr/>
            </p:nvSpPr>
            <p:spPr>
              <a:xfrm flipH="1">
                <a:off x="4151838" y="2501550"/>
                <a:ext cx="1217400" cy="239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Mercury</a:t>
                </a:r>
                <a:endParaRPr sz="1200">
                  <a:solidFill>
                    <a:schemeClr val="dk1"/>
                  </a:solidFill>
                  <a:latin typeface="Quicksand Medium"/>
                  <a:ea typeface="Quicksand Medium"/>
                  <a:cs typeface="Quicksand Medium"/>
                  <a:sym typeface="Quicksand Medium"/>
                </a:endParaRPr>
              </a:p>
            </p:txBody>
          </p:sp>
        </p:grpSp>
        <p:grpSp>
          <p:nvGrpSpPr>
            <p:cNvPr id="1309" name="Google Shape;1309;p24"/>
            <p:cNvGrpSpPr/>
            <p:nvPr/>
          </p:nvGrpSpPr>
          <p:grpSpPr>
            <a:xfrm>
              <a:off x="4116300" y="2754225"/>
              <a:ext cx="1329138" cy="239100"/>
              <a:chOff x="4040100" y="2754225"/>
              <a:chExt cx="1329138" cy="239100"/>
            </a:xfrm>
          </p:grpSpPr>
          <p:sp>
            <p:nvSpPr>
              <p:cNvPr id="1310" name="Google Shape;1310;p24"/>
              <p:cNvSpPr/>
              <p:nvPr/>
            </p:nvSpPr>
            <p:spPr>
              <a:xfrm>
                <a:off x="4040100" y="2823425"/>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24"/>
              <p:cNvSpPr txBox="1"/>
              <p:nvPr/>
            </p:nvSpPr>
            <p:spPr>
              <a:xfrm flipH="1">
                <a:off x="4151838" y="2754225"/>
                <a:ext cx="1217400" cy="239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Jupiter</a:t>
                </a:r>
                <a:endParaRPr sz="1200">
                  <a:solidFill>
                    <a:schemeClr val="dk1"/>
                  </a:solidFill>
                  <a:latin typeface="Quicksand Medium"/>
                  <a:ea typeface="Quicksand Medium"/>
                  <a:cs typeface="Quicksand Medium"/>
                  <a:sym typeface="Quicksand Medium"/>
                </a:endParaRPr>
              </a:p>
            </p:txBody>
          </p:sp>
        </p:grpSp>
        <p:grpSp>
          <p:nvGrpSpPr>
            <p:cNvPr id="1312" name="Google Shape;1312;p24"/>
            <p:cNvGrpSpPr/>
            <p:nvPr/>
          </p:nvGrpSpPr>
          <p:grpSpPr>
            <a:xfrm>
              <a:off x="4116300" y="3008800"/>
              <a:ext cx="1329138" cy="239100"/>
              <a:chOff x="4040100" y="3008800"/>
              <a:chExt cx="1329138" cy="239100"/>
            </a:xfrm>
          </p:grpSpPr>
          <p:sp>
            <p:nvSpPr>
              <p:cNvPr id="1313" name="Google Shape;1313;p24"/>
              <p:cNvSpPr/>
              <p:nvPr/>
            </p:nvSpPr>
            <p:spPr>
              <a:xfrm>
                <a:off x="4040100" y="3078000"/>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24"/>
              <p:cNvSpPr txBox="1"/>
              <p:nvPr/>
            </p:nvSpPr>
            <p:spPr>
              <a:xfrm flipH="1">
                <a:off x="4151838" y="3008800"/>
                <a:ext cx="1217400" cy="239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Neptune</a:t>
                </a:r>
                <a:endParaRPr sz="1200">
                  <a:solidFill>
                    <a:schemeClr val="dk1"/>
                  </a:solidFill>
                  <a:latin typeface="Quicksand Medium"/>
                  <a:ea typeface="Quicksand Medium"/>
                  <a:cs typeface="Quicksand Medium"/>
                  <a:sym typeface="Quicksand Medium"/>
                </a:endParaRPr>
              </a:p>
            </p:txBody>
          </p:sp>
        </p:grpSp>
        <p:grpSp>
          <p:nvGrpSpPr>
            <p:cNvPr id="1315" name="Google Shape;1315;p24"/>
            <p:cNvGrpSpPr/>
            <p:nvPr/>
          </p:nvGrpSpPr>
          <p:grpSpPr>
            <a:xfrm>
              <a:off x="4116300" y="3263375"/>
              <a:ext cx="1329138" cy="239100"/>
              <a:chOff x="4040100" y="3008800"/>
              <a:chExt cx="1329138" cy="239100"/>
            </a:xfrm>
          </p:grpSpPr>
          <p:sp>
            <p:nvSpPr>
              <p:cNvPr id="1316" name="Google Shape;1316;p24"/>
              <p:cNvSpPr/>
              <p:nvPr/>
            </p:nvSpPr>
            <p:spPr>
              <a:xfrm>
                <a:off x="4040100" y="3078000"/>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24"/>
              <p:cNvSpPr txBox="1"/>
              <p:nvPr/>
            </p:nvSpPr>
            <p:spPr>
              <a:xfrm flipH="1">
                <a:off x="4151838" y="3008800"/>
                <a:ext cx="1217400" cy="239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Mars</a:t>
                </a:r>
                <a:endParaRPr sz="1200">
                  <a:solidFill>
                    <a:schemeClr val="dk1"/>
                  </a:solidFill>
                  <a:latin typeface="Quicksand Medium"/>
                  <a:ea typeface="Quicksand Medium"/>
                  <a:cs typeface="Quicksand Medium"/>
                  <a:sym typeface="Quicksand Medium"/>
                </a:endParaRPr>
              </a:p>
            </p:txBody>
          </p:sp>
        </p:grpSp>
      </p:grpSp>
      <p:grpSp>
        <p:nvGrpSpPr>
          <p:cNvPr id="1318" name="Google Shape;1318;p24"/>
          <p:cNvGrpSpPr/>
          <p:nvPr/>
        </p:nvGrpSpPr>
        <p:grpSpPr>
          <a:xfrm>
            <a:off x="5876952" y="1883289"/>
            <a:ext cx="2240400" cy="1608848"/>
            <a:chOff x="5876952" y="1893627"/>
            <a:chExt cx="2240400" cy="1608848"/>
          </a:xfrm>
        </p:grpSpPr>
        <p:sp>
          <p:nvSpPr>
            <p:cNvPr id="1319" name="Google Shape;1319;p24"/>
            <p:cNvSpPr txBox="1"/>
            <p:nvPr/>
          </p:nvSpPr>
          <p:spPr>
            <a:xfrm>
              <a:off x="5876952" y="1893627"/>
              <a:ext cx="2240400" cy="504600"/>
            </a:xfrm>
            <a:prstGeom prst="rect">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14:00-17:00 Hrs</a:t>
              </a:r>
              <a:endParaRPr sz="2200" b="1">
                <a:solidFill>
                  <a:schemeClr val="accent1"/>
                </a:solidFill>
                <a:latin typeface="Quicksand"/>
                <a:ea typeface="Quicksand"/>
                <a:cs typeface="Quicksand"/>
                <a:sym typeface="Quicksand"/>
              </a:endParaRPr>
            </a:p>
          </p:txBody>
        </p:sp>
        <p:grpSp>
          <p:nvGrpSpPr>
            <p:cNvPr id="1320" name="Google Shape;1320;p24"/>
            <p:cNvGrpSpPr/>
            <p:nvPr/>
          </p:nvGrpSpPr>
          <p:grpSpPr>
            <a:xfrm>
              <a:off x="6560925" y="2508300"/>
              <a:ext cx="1315258" cy="239100"/>
              <a:chOff x="6484725" y="2508300"/>
              <a:chExt cx="1315258" cy="239100"/>
            </a:xfrm>
          </p:grpSpPr>
          <p:sp>
            <p:nvSpPr>
              <p:cNvPr id="1321" name="Google Shape;1321;p24"/>
              <p:cNvSpPr/>
              <p:nvPr/>
            </p:nvSpPr>
            <p:spPr>
              <a:xfrm>
                <a:off x="6484725" y="2575625"/>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24"/>
              <p:cNvSpPr txBox="1"/>
              <p:nvPr/>
            </p:nvSpPr>
            <p:spPr>
              <a:xfrm flipH="1">
                <a:off x="6586183" y="2508300"/>
                <a:ext cx="1213800" cy="239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Earth</a:t>
                </a:r>
                <a:endParaRPr sz="1200">
                  <a:solidFill>
                    <a:schemeClr val="dk1"/>
                  </a:solidFill>
                  <a:latin typeface="Quicksand Medium"/>
                  <a:ea typeface="Quicksand Medium"/>
                  <a:cs typeface="Quicksand Medium"/>
                  <a:sym typeface="Quicksand Medium"/>
                </a:endParaRPr>
              </a:p>
            </p:txBody>
          </p:sp>
        </p:grpSp>
        <p:grpSp>
          <p:nvGrpSpPr>
            <p:cNvPr id="1323" name="Google Shape;1323;p24"/>
            <p:cNvGrpSpPr/>
            <p:nvPr/>
          </p:nvGrpSpPr>
          <p:grpSpPr>
            <a:xfrm>
              <a:off x="6560925" y="2760975"/>
              <a:ext cx="1318973" cy="239100"/>
              <a:chOff x="6484725" y="2760975"/>
              <a:chExt cx="1318973" cy="239100"/>
            </a:xfrm>
          </p:grpSpPr>
          <p:sp>
            <p:nvSpPr>
              <p:cNvPr id="1324" name="Google Shape;1324;p24"/>
              <p:cNvSpPr/>
              <p:nvPr/>
            </p:nvSpPr>
            <p:spPr>
              <a:xfrm>
                <a:off x="6484725" y="2830200"/>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24"/>
              <p:cNvSpPr txBox="1"/>
              <p:nvPr/>
            </p:nvSpPr>
            <p:spPr>
              <a:xfrm flipH="1">
                <a:off x="6589898" y="2760975"/>
                <a:ext cx="1213800" cy="239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Saturn</a:t>
                </a:r>
                <a:endParaRPr sz="1200">
                  <a:solidFill>
                    <a:schemeClr val="dk1"/>
                  </a:solidFill>
                  <a:latin typeface="Quicksand Medium"/>
                  <a:ea typeface="Quicksand Medium"/>
                  <a:cs typeface="Quicksand Medium"/>
                  <a:sym typeface="Quicksand Medium"/>
                </a:endParaRPr>
              </a:p>
            </p:txBody>
          </p:sp>
        </p:grpSp>
        <p:grpSp>
          <p:nvGrpSpPr>
            <p:cNvPr id="1326" name="Google Shape;1326;p24"/>
            <p:cNvGrpSpPr/>
            <p:nvPr/>
          </p:nvGrpSpPr>
          <p:grpSpPr>
            <a:xfrm>
              <a:off x="6560925" y="3015550"/>
              <a:ext cx="1318973" cy="239100"/>
              <a:chOff x="6484725" y="3015550"/>
              <a:chExt cx="1318973" cy="239100"/>
            </a:xfrm>
          </p:grpSpPr>
          <p:sp>
            <p:nvSpPr>
              <p:cNvPr id="1327" name="Google Shape;1327;p24"/>
              <p:cNvSpPr/>
              <p:nvPr/>
            </p:nvSpPr>
            <p:spPr>
              <a:xfrm>
                <a:off x="6484725" y="3084775"/>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24"/>
              <p:cNvSpPr txBox="1"/>
              <p:nvPr/>
            </p:nvSpPr>
            <p:spPr>
              <a:xfrm flipH="1">
                <a:off x="6589898" y="3015550"/>
                <a:ext cx="1213800" cy="239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Venus</a:t>
                </a:r>
                <a:endParaRPr sz="1200">
                  <a:solidFill>
                    <a:schemeClr val="dk1"/>
                  </a:solidFill>
                  <a:latin typeface="Quicksand Medium"/>
                  <a:ea typeface="Quicksand Medium"/>
                  <a:cs typeface="Quicksand Medium"/>
                  <a:sym typeface="Quicksand Medium"/>
                </a:endParaRPr>
              </a:p>
            </p:txBody>
          </p:sp>
        </p:grpSp>
        <p:grpSp>
          <p:nvGrpSpPr>
            <p:cNvPr id="1329" name="Google Shape;1329;p24"/>
            <p:cNvGrpSpPr/>
            <p:nvPr/>
          </p:nvGrpSpPr>
          <p:grpSpPr>
            <a:xfrm>
              <a:off x="6560925" y="3263375"/>
              <a:ext cx="1324013" cy="239100"/>
              <a:chOff x="4045225" y="3008800"/>
              <a:chExt cx="1324013" cy="239100"/>
            </a:xfrm>
          </p:grpSpPr>
          <p:sp>
            <p:nvSpPr>
              <p:cNvPr id="1330" name="Google Shape;1330;p24"/>
              <p:cNvSpPr/>
              <p:nvPr/>
            </p:nvSpPr>
            <p:spPr>
              <a:xfrm>
                <a:off x="4045225" y="3078000"/>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24"/>
              <p:cNvSpPr txBox="1"/>
              <p:nvPr/>
            </p:nvSpPr>
            <p:spPr>
              <a:xfrm flipH="1">
                <a:off x="4151838" y="3008800"/>
                <a:ext cx="1217400" cy="239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Neptune</a:t>
                </a:r>
                <a:endParaRPr sz="1200">
                  <a:solidFill>
                    <a:schemeClr val="dk1"/>
                  </a:solidFill>
                  <a:latin typeface="Quicksand Medium"/>
                  <a:ea typeface="Quicksand Medium"/>
                  <a:cs typeface="Quicksand Medium"/>
                  <a:sym typeface="Quicksand Medium"/>
                </a:endParaRPr>
              </a:p>
            </p:txBody>
          </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35"/>
        <p:cNvGrpSpPr/>
        <p:nvPr/>
      </p:nvGrpSpPr>
      <p:grpSpPr>
        <a:xfrm>
          <a:off x="0" y="0"/>
          <a:ext cx="0" cy="0"/>
          <a:chOff x="0" y="0"/>
          <a:chExt cx="0" cy="0"/>
        </a:xfrm>
      </p:grpSpPr>
      <p:grpSp>
        <p:nvGrpSpPr>
          <p:cNvPr id="1336" name="Google Shape;1336;p25"/>
          <p:cNvGrpSpPr/>
          <p:nvPr/>
        </p:nvGrpSpPr>
        <p:grpSpPr>
          <a:xfrm>
            <a:off x="3772913" y="1281675"/>
            <a:ext cx="4199700" cy="3699924"/>
            <a:chOff x="3772913" y="1281675"/>
            <a:chExt cx="4199700" cy="3699924"/>
          </a:xfrm>
        </p:grpSpPr>
        <p:sp>
          <p:nvSpPr>
            <p:cNvPr id="1337" name="Google Shape;1337;p25"/>
            <p:cNvSpPr txBox="1"/>
            <p:nvPr/>
          </p:nvSpPr>
          <p:spPr>
            <a:xfrm>
              <a:off x="3772913" y="1281675"/>
              <a:ext cx="4199700" cy="2998800"/>
            </a:xfrm>
            <a:prstGeom prst="rect">
              <a:avLst/>
            </a:prstGeom>
            <a:solidFill>
              <a:schemeClr val="accent3"/>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rgbClr val="000000"/>
                </a:solidFill>
                <a:latin typeface="Roboto"/>
                <a:ea typeface="Roboto"/>
                <a:cs typeface="Roboto"/>
                <a:sym typeface="Roboto"/>
              </a:endParaRPr>
            </a:p>
          </p:txBody>
        </p:sp>
        <p:sp>
          <p:nvSpPr>
            <p:cNvPr id="1338" name="Google Shape;1338;p25"/>
            <p:cNvSpPr/>
            <p:nvPr/>
          </p:nvSpPr>
          <p:spPr>
            <a:xfrm rot="2153968">
              <a:off x="3945294" y="3811422"/>
              <a:ext cx="1088263" cy="940443"/>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grpSp>
        <p:nvGrpSpPr>
          <p:cNvPr id="1339" name="Google Shape;1339;p25"/>
          <p:cNvGrpSpPr/>
          <p:nvPr/>
        </p:nvGrpSpPr>
        <p:grpSpPr>
          <a:xfrm>
            <a:off x="766420" y="1063028"/>
            <a:ext cx="2851318" cy="3217447"/>
            <a:chOff x="766420" y="1063028"/>
            <a:chExt cx="2851318" cy="3217447"/>
          </a:xfrm>
        </p:grpSpPr>
        <p:sp>
          <p:nvSpPr>
            <p:cNvPr id="1340" name="Google Shape;1340;p25"/>
            <p:cNvSpPr txBox="1"/>
            <p:nvPr/>
          </p:nvSpPr>
          <p:spPr>
            <a:xfrm>
              <a:off x="1171238" y="1281675"/>
              <a:ext cx="2446500" cy="2998800"/>
            </a:xfrm>
            <a:prstGeom prst="rect">
              <a:avLst/>
            </a:prstGeom>
            <a:solidFill>
              <a:schemeClr val="accent2"/>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rgbClr val="000000"/>
                </a:solidFill>
                <a:latin typeface="Roboto"/>
                <a:ea typeface="Roboto"/>
                <a:cs typeface="Roboto"/>
                <a:sym typeface="Roboto"/>
              </a:endParaRPr>
            </a:p>
          </p:txBody>
        </p:sp>
        <p:sp>
          <p:nvSpPr>
            <p:cNvPr id="1341" name="Google Shape;1341;p25"/>
            <p:cNvSpPr/>
            <p:nvPr/>
          </p:nvSpPr>
          <p:spPr>
            <a:xfrm rot="-535295">
              <a:off x="832757" y="1141726"/>
              <a:ext cx="1088284" cy="940439"/>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F9C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342" name="Google Shape;1342;p25"/>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pic>
        <p:nvPicPr>
          <p:cNvPr id="1343" name="Google Shape;1343;p25" title="Gráfico">
            <a:hlinkClick r:id="rId3"/>
          </p:cNvPr>
          <p:cNvPicPr preferRelativeResize="0"/>
          <p:nvPr/>
        </p:nvPicPr>
        <p:blipFill>
          <a:blip r:embed="rId4">
            <a:alphaModFix/>
          </a:blip>
          <a:stretch>
            <a:fillRect/>
          </a:stretch>
        </p:blipFill>
        <p:spPr>
          <a:xfrm>
            <a:off x="1344900" y="1499505"/>
            <a:ext cx="2099039" cy="1786100"/>
          </a:xfrm>
          <a:prstGeom prst="rect">
            <a:avLst/>
          </a:prstGeom>
          <a:noFill/>
          <a:ln>
            <a:noFill/>
          </a:ln>
        </p:spPr>
      </p:pic>
      <p:sp>
        <p:nvSpPr>
          <p:cNvPr id="1344" name="Google Shape;1344;p25"/>
          <p:cNvSpPr txBox="1"/>
          <p:nvPr/>
        </p:nvSpPr>
        <p:spPr>
          <a:xfrm>
            <a:off x="1379075" y="3295848"/>
            <a:ext cx="2030700" cy="708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chemeClr val="dk1"/>
                </a:solidFill>
                <a:latin typeface="Quicksand Medium"/>
                <a:ea typeface="Quicksand Medium"/>
                <a:cs typeface="Quicksand Medium"/>
                <a:sym typeface="Quicksand Medium"/>
              </a:rPr>
              <a:t>Follow the link in the graph to modify its data and then paste the new one here. </a:t>
            </a:r>
            <a:r>
              <a:rPr lang="en" sz="900" b="1">
                <a:solidFill>
                  <a:schemeClr val="dk1"/>
                </a:solidFill>
                <a:latin typeface="Quicksand"/>
                <a:ea typeface="Quicksand"/>
                <a:cs typeface="Quicksand"/>
                <a:sym typeface="Quicksand"/>
              </a:rPr>
              <a:t>For more info,</a:t>
            </a:r>
            <a:r>
              <a:rPr lang="en" sz="900">
                <a:solidFill>
                  <a:schemeClr val="dk1"/>
                </a:solidFill>
                <a:latin typeface="Quicksand Medium"/>
                <a:ea typeface="Quicksand Medium"/>
                <a:cs typeface="Quicksand Medium"/>
                <a:sym typeface="Quicksand Medium"/>
              </a:rPr>
              <a:t> </a:t>
            </a:r>
            <a:r>
              <a:rPr lang="en" sz="900">
                <a:solidFill>
                  <a:schemeClr val="dk1"/>
                </a:solidFill>
                <a:uFill>
                  <a:noFill/>
                </a:uFill>
                <a:latin typeface="Quicksand Medium"/>
                <a:ea typeface="Quicksand Medium"/>
                <a:cs typeface="Quicksand Medium"/>
                <a:sym typeface="Quicksand Medium"/>
                <a:hlinkClick r:id="rId5">
                  <a:extLst>
                    <a:ext uri="{A12FA001-AC4F-418D-AE19-62706E023703}">
                      <ahyp:hlinkClr xmlns:ahyp="http://schemas.microsoft.com/office/drawing/2018/hyperlinkcolor" val="tx"/>
                    </a:ext>
                  </a:extLst>
                </a:hlinkClick>
              </a:rPr>
              <a:t>click here</a:t>
            </a:r>
            <a:endParaRPr sz="900">
              <a:solidFill>
                <a:schemeClr val="dk1"/>
              </a:solidFill>
              <a:latin typeface="Quicksand Medium"/>
              <a:ea typeface="Quicksand Medium"/>
              <a:cs typeface="Quicksand Medium"/>
              <a:sym typeface="Quicksand Medium"/>
            </a:endParaRPr>
          </a:p>
        </p:txBody>
      </p:sp>
      <p:grpSp>
        <p:nvGrpSpPr>
          <p:cNvPr id="1345" name="Google Shape;1345;p25"/>
          <p:cNvGrpSpPr/>
          <p:nvPr/>
        </p:nvGrpSpPr>
        <p:grpSpPr>
          <a:xfrm>
            <a:off x="4494036" y="1470838"/>
            <a:ext cx="3307226" cy="885616"/>
            <a:chOff x="4494036" y="1470838"/>
            <a:chExt cx="3307226" cy="885616"/>
          </a:xfrm>
        </p:grpSpPr>
        <p:sp>
          <p:nvSpPr>
            <p:cNvPr id="1346" name="Google Shape;1346;p25"/>
            <p:cNvSpPr txBox="1"/>
            <p:nvPr/>
          </p:nvSpPr>
          <p:spPr>
            <a:xfrm>
              <a:off x="5040062" y="1470838"/>
              <a:ext cx="1670400" cy="429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2200" b="1">
                  <a:solidFill>
                    <a:schemeClr val="accent6"/>
                  </a:solidFill>
                  <a:latin typeface="Quicksand"/>
                  <a:ea typeface="Quicksand"/>
                  <a:cs typeface="Quicksand"/>
                  <a:sym typeface="Quicksand"/>
                </a:rPr>
                <a:t>Exercises</a:t>
              </a:r>
              <a:endParaRPr sz="2200" b="1">
                <a:solidFill>
                  <a:schemeClr val="accent6"/>
                </a:solidFill>
                <a:latin typeface="Quicksand"/>
                <a:ea typeface="Quicksand"/>
                <a:cs typeface="Quicksand"/>
                <a:sym typeface="Quicksand"/>
              </a:endParaRPr>
            </a:p>
          </p:txBody>
        </p:sp>
        <p:sp>
          <p:nvSpPr>
            <p:cNvPr id="1347" name="Google Shape;1347;p25"/>
            <p:cNvSpPr txBox="1"/>
            <p:nvPr/>
          </p:nvSpPr>
          <p:spPr>
            <a:xfrm>
              <a:off x="4494036" y="1810454"/>
              <a:ext cx="2216400" cy="546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100"/>
                <a:buFont typeface="Arial"/>
                <a:buNone/>
              </a:pPr>
              <a:r>
                <a:rPr lang="en" sz="1200">
                  <a:solidFill>
                    <a:schemeClr val="dk1"/>
                  </a:solidFill>
                  <a:latin typeface="Quicksand Medium"/>
                  <a:ea typeface="Quicksand Medium"/>
                  <a:cs typeface="Quicksand Medium"/>
                  <a:sym typeface="Quicksand Medium"/>
                </a:rPr>
                <a:t>Venus is the second planet from the Sun</a:t>
              </a:r>
              <a:endParaRPr sz="1200">
                <a:solidFill>
                  <a:schemeClr val="dk1"/>
                </a:solidFill>
                <a:latin typeface="Quicksand Medium"/>
                <a:ea typeface="Quicksand Medium"/>
                <a:cs typeface="Quicksand Medium"/>
                <a:sym typeface="Quicksand Medium"/>
              </a:endParaRPr>
            </a:p>
          </p:txBody>
        </p:sp>
        <p:sp>
          <p:nvSpPr>
            <p:cNvPr id="1348" name="Google Shape;1348;p25"/>
            <p:cNvSpPr txBox="1"/>
            <p:nvPr/>
          </p:nvSpPr>
          <p:spPr>
            <a:xfrm>
              <a:off x="6775562" y="1609438"/>
              <a:ext cx="1025700" cy="527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200" b="1">
                  <a:solidFill>
                    <a:schemeClr val="accent1"/>
                  </a:solidFill>
                  <a:latin typeface="Quicksand"/>
                  <a:ea typeface="Quicksand"/>
                  <a:cs typeface="Quicksand"/>
                  <a:sym typeface="Quicksand"/>
                </a:rPr>
                <a:t>55%</a:t>
              </a:r>
              <a:endParaRPr sz="3200" b="1">
                <a:solidFill>
                  <a:schemeClr val="accent1"/>
                </a:solidFill>
                <a:latin typeface="Quicksand"/>
                <a:ea typeface="Quicksand"/>
                <a:cs typeface="Quicksand"/>
                <a:sym typeface="Quicksand"/>
              </a:endParaRPr>
            </a:p>
          </p:txBody>
        </p:sp>
      </p:grpSp>
      <p:grpSp>
        <p:nvGrpSpPr>
          <p:cNvPr id="1349" name="Google Shape;1349;p25"/>
          <p:cNvGrpSpPr/>
          <p:nvPr/>
        </p:nvGrpSpPr>
        <p:grpSpPr>
          <a:xfrm>
            <a:off x="4494036" y="2342413"/>
            <a:ext cx="3307226" cy="882511"/>
            <a:chOff x="4494036" y="2342413"/>
            <a:chExt cx="3307226" cy="882511"/>
          </a:xfrm>
        </p:grpSpPr>
        <p:sp>
          <p:nvSpPr>
            <p:cNvPr id="1350" name="Google Shape;1350;p25"/>
            <p:cNvSpPr txBox="1"/>
            <p:nvPr/>
          </p:nvSpPr>
          <p:spPr>
            <a:xfrm>
              <a:off x="5040112" y="2342413"/>
              <a:ext cx="1670400" cy="429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2200" b="1">
                  <a:solidFill>
                    <a:schemeClr val="accent6"/>
                  </a:solidFill>
                  <a:latin typeface="Quicksand"/>
                  <a:ea typeface="Quicksand"/>
                  <a:cs typeface="Quicksand"/>
                  <a:sym typeface="Quicksand"/>
                </a:rPr>
                <a:t>Exams</a:t>
              </a:r>
              <a:endParaRPr sz="2200" b="1">
                <a:solidFill>
                  <a:schemeClr val="accent6"/>
                </a:solidFill>
                <a:latin typeface="Quicksand"/>
                <a:ea typeface="Quicksand"/>
                <a:cs typeface="Quicksand"/>
                <a:sym typeface="Quicksand"/>
              </a:endParaRPr>
            </a:p>
          </p:txBody>
        </p:sp>
        <p:sp>
          <p:nvSpPr>
            <p:cNvPr id="1351" name="Google Shape;1351;p25"/>
            <p:cNvSpPr txBox="1"/>
            <p:nvPr/>
          </p:nvSpPr>
          <p:spPr>
            <a:xfrm>
              <a:off x="4494036" y="2678923"/>
              <a:ext cx="2216400" cy="546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1200">
                  <a:solidFill>
                    <a:schemeClr val="dk1"/>
                  </a:solidFill>
                  <a:latin typeface="Quicksand Medium"/>
                  <a:ea typeface="Quicksand Medium"/>
                  <a:cs typeface="Quicksand Medium"/>
                  <a:sym typeface="Quicksand Medium"/>
                </a:rPr>
                <a:t>Earth is the third planet from the Sun</a:t>
              </a:r>
              <a:endParaRPr sz="1200">
                <a:solidFill>
                  <a:schemeClr val="dk1"/>
                </a:solidFill>
                <a:latin typeface="Quicksand Medium"/>
                <a:ea typeface="Quicksand Medium"/>
                <a:cs typeface="Quicksand Medium"/>
                <a:sym typeface="Quicksand Medium"/>
              </a:endParaRPr>
            </a:p>
          </p:txBody>
        </p:sp>
        <p:sp>
          <p:nvSpPr>
            <p:cNvPr id="1352" name="Google Shape;1352;p25"/>
            <p:cNvSpPr txBox="1"/>
            <p:nvPr/>
          </p:nvSpPr>
          <p:spPr>
            <a:xfrm>
              <a:off x="6775562" y="2517375"/>
              <a:ext cx="1025700" cy="527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200" b="1">
                  <a:solidFill>
                    <a:schemeClr val="accent1"/>
                  </a:solidFill>
                  <a:latin typeface="Quicksand"/>
                  <a:ea typeface="Quicksand"/>
                  <a:cs typeface="Quicksand"/>
                  <a:sym typeface="Quicksand"/>
                </a:rPr>
                <a:t>25%</a:t>
              </a:r>
              <a:endParaRPr sz="3200" b="1">
                <a:solidFill>
                  <a:schemeClr val="accent1"/>
                </a:solidFill>
                <a:latin typeface="Quicksand"/>
                <a:ea typeface="Quicksand"/>
                <a:cs typeface="Quicksand"/>
                <a:sym typeface="Quicksand"/>
              </a:endParaRPr>
            </a:p>
          </p:txBody>
        </p:sp>
      </p:grpSp>
      <p:grpSp>
        <p:nvGrpSpPr>
          <p:cNvPr id="1353" name="Google Shape;1353;p25"/>
          <p:cNvGrpSpPr/>
          <p:nvPr/>
        </p:nvGrpSpPr>
        <p:grpSpPr>
          <a:xfrm>
            <a:off x="4494036" y="3208787"/>
            <a:ext cx="3307226" cy="882528"/>
            <a:chOff x="4494036" y="3208788"/>
            <a:chExt cx="3307226" cy="882528"/>
          </a:xfrm>
        </p:grpSpPr>
        <p:sp>
          <p:nvSpPr>
            <p:cNvPr id="1354" name="Google Shape;1354;p25"/>
            <p:cNvSpPr txBox="1"/>
            <p:nvPr/>
          </p:nvSpPr>
          <p:spPr>
            <a:xfrm>
              <a:off x="5040162" y="3208788"/>
              <a:ext cx="1670400" cy="429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2200" b="1">
                  <a:solidFill>
                    <a:schemeClr val="accent6"/>
                  </a:solidFill>
                  <a:latin typeface="Quicksand"/>
                  <a:ea typeface="Quicksand"/>
                  <a:cs typeface="Quicksand"/>
                  <a:sym typeface="Quicksand"/>
                </a:rPr>
                <a:t>Free time</a:t>
              </a:r>
              <a:endParaRPr sz="2200" b="1">
                <a:solidFill>
                  <a:schemeClr val="accent6"/>
                </a:solidFill>
                <a:latin typeface="Quicksand"/>
                <a:ea typeface="Quicksand"/>
                <a:cs typeface="Quicksand"/>
                <a:sym typeface="Quicksand"/>
              </a:endParaRPr>
            </a:p>
          </p:txBody>
        </p:sp>
        <p:sp>
          <p:nvSpPr>
            <p:cNvPr id="1355" name="Google Shape;1355;p25"/>
            <p:cNvSpPr txBox="1"/>
            <p:nvPr/>
          </p:nvSpPr>
          <p:spPr>
            <a:xfrm>
              <a:off x="4494036" y="3545316"/>
              <a:ext cx="2216400" cy="546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1200">
                  <a:solidFill>
                    <a:schemeClr val="dk1"/>
                  </a:solidFill>
                  <a:latin typeface="Quicksand Medium"/>
                  <a:ea typeface="Quicksand Medium"/>
                  <a:cs typeface="Quicksand Medium"/>
                  <a:sym typeface="Quicksand Medium"/>
                </a:rPr>
                <a:t>Despite being red, Mars is a cold place </a:t>
              </a:r>
              <a:endParaRPr sz="1200">
                <a:solidFill>
                  <a:schemeClr val="dk1"/>
                </a:solidFill>
                <a:latin typeface="Quicksand Medium"/>
                <a:ea typeface="Quicksand Medium"/>
                <a:cs typeface="Quicksand Medium"/>
                <a:sym typeface="Quicksand Medium"/>
              </a:endParaRPr>
            </a:p>
          </p:txBody>
        </p:sp>
        <p:sp>
          <p:nvSpPr>
            <p:cNvPr id="1356" name="Google Shape;1356;p25"/>
            <p:cNvSpPr txBox="1"/>
            <p:nvPr/>
          </p:nvSpPr>
          <p:spPr>
            <a:xfrm>
              <a:off x="6775562" y="3386338"/>
              <a:ext cx="1025700" cy="527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200" b="1">
                  <a:solidFill>
                    <a:schemeClr val="accent1"/>
                  </a:solidFill>
                  <a:latin typeface="Quicksand"/>
                  <a:ea typeface="Quicksand"/>
                  <a:cs typeface="Quicksand"/>
                  <a:sym typeface="Quicksand"/>
                </a:rPr>
                <a:t>20%</a:t>
              </a:r>
              <a:endParaRPr sz="3200" b="1">
                <a:solidFill>
                  <a:schemeClr val="accent1"/>
                </a:solidFill>
                <a:latin typeface="Quicksand"/>
                <a:ea typeface="Quicksand"/>
                <a:cs typeface="Quicksand"/>
                <a:sym typeface="Quicksand"/>
              </a:endParaRPr>
            </a:p>
          </p:txBody>
        </p:sp>
      </p:grpSp>
      <p:cxnSp>
        <p:nvCxnSpPr>
          <p:cNvPr id="1357" name="Google Shape;1357;p25"/>
          <p:cNvCxnSpPr>
            <a:stCxn id="1346" idx="1"/>
          </p:cNvCxnSpPr>
          <p:nvPr/>
        </p:nvCxnSpPr>
        <p:spPr>
          <a:xfrm flipH="1">
            <a:off x="2221562" y="1685638"/>
            <a:ext cx="2818500" cy="506100"/>
          </a:xfrm>
          <a:prstGeom prst="curvedConnector3">
            <a:avLst>
              <a:gd name="adj1" fmla="val 50000"/>
            </a:avLst>
          </a:prstGeom>
          <a:noFill/>
          <a:ln w="9525" cap="flat" cmpd="sng">
            <a:solidFill>
              <a:schemeClr val="dk1"/>
            </a:solidFill>
            <a:prstDash val="solid"/>
            <a:round/>
            <a:headEnd type="oval" w="med" len="med"/>
            <a:tailEnd type="oval" w="med" len="med"/>
          </a:ln>
        </p:spPr>
      </p:cxnSp>
      <p:cxnSp>
        <p:nvCxnSpPr>
          <p:cNvPr id="1358" name="Google Shape;1358;p25"/>
          <p:cNvCxnSpPr>
            <a:stCxn id="1350" idx="1"/>
          </p:cNvCxnSpPr>
          <p:nvPr/>
        </p:nvCxnSpPr>
        <p:spPr>
          <a:xfrm rot="10800000">
            <a:off x="2614612" y="2292313"/>
            <a:ext cx="2425500" cy="264900"/>
          </a:xfrm>
          <a:prstGeom prst="curvedConnector3">
            <a:avLst>
              <a:gd name="adj1" fmla="val 50000"/>
            </a:avLst>
          </a:prstGeom>
          <a:noFill/>
          <a:ln w="9525" cap="flat" cmpd="sng">
            <a:solidFill>
              <a:schemeClr val="dk1"/>
            </a:solidFill>
            <a:prstDash val="solid"/>
            <a:round/>
            <a:headEnd type="oval" w="med" len="med"/>
            <a:tailEnd type="oval" w="med" len="med"/>
          </a:ln>
        </p:spPr>
      </p:cxnSp>
      <p:cxnSp>
        <p:nvCxnSpPr>
          <p:cNvPr id="1359" name="Google Shape;1359;p25"/>
          <p:cNvCxnSpPr>
            <a:stCxn id="1354" idx="1"/>
          </p:cNvCxnSpPr>
          <p:nvPr/>
        </p:nvCxnSpPr>
        <p:spPr>
          <a:xfrm rot="10800000">
            <a:off x="2763162" y="2715288"/>
            <a:ext cx="2277000" cy="708300"/>
          </a:xfrm>
          <a:prstGeom prst="curvedConnector3">
            <a:avLst>
              <a:gd name="adj1" fmla="val 50000"/>
            </a:avLst>
          </a:prstGeom>
          <a:noFill/>
          <a:ln w="9525" cap="flat" cmpd="sng">
            <a:solidFill>
              <a:schemeClr val="dk1"/>
            </a:solidFill>
            <a:prstDash val="solid"/>
            <a:round/>
            <a:headEnd type="oval" w="med" len="med"/>
            <a:tailEnd type="oval" w="med" len="med"/>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63"/>
        <p:cNvGrpSpPr/>
        <p:nvPr/>
      </p:nvGrpSpPr>
      <p:grpSpPr>
        <a:xfrm>
          <a:off x="0" y="0"/>
          <a:ext cx="0" cy="0"/>
          <a:chOff x="0" y="0"/>
          <a:chExt cx="0" cy="0"/>
        </a:xfrm>
      </p:grpSpPr>
      <p:grpSp>
        <p:nvGrpSpPr>
          <p:cNvPr id="1364" name="Google Shape;1364;p26"/>
          <p:cNvGrpSpPr/>
          <p:nvPr/>
        </p:nvGrpSpPr>
        <p:grpSpPr>
          <a:xfrm>
            <a:off x="5847875" y="1581050"/>
            <a:ext cx="2287627" cy="3009713"/>
            <a:chOff x="5811025" y="1504850"/>
            <a:chExt cx="2287627" cy="3009713"/>
          </a:xfrm>
        </p:grpSpPr>
        <p:sp>
          <p:nvSpPr>
            <p:cNvPr id="1365" name="Google Shape;1365;p26"/>
            <p:cNvSpPr/>
            <p:nvPr/>
          </p:nvSpPr>
          <p:spPr>
            <a:xfrm>
              <a:off x="5811025" y="1504850"/>
              <a:ext cx="1859100" cy="259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26"/>
            <p:cNvSpPr/>
            <p:nvPr/>
          </p:nvSpPr>
          <p:spPr>
            <a:xfrm rot="-535295">
              <a:off x="6944032" y="3495426"/>
              <a:ext cx="1088284" cy="940439"/>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F9C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grpSp>
        <p:nvGrpSpPr>
          <p:cNvPr id="1367" name="Google Shape;1367;p26"/>
          <p:cNvGrpSpPr/>
          <p:nvPr/>
        </p:nvGrpSpPr>
        <p:grpSpPr>
          <a:xfrm>
            <a:off x="1008504" y="1234686"/>
            <a:ext cx="2361171" cy="2939864"/>
            <a:chOff x="971654" y="1158486"/>
            <a:chExt cx="2361171" cy="2939864"/>
          </a:xfrm>
        </p:grpSpPr>
        <p:sp>
          <p:nvSpPr>
            <p:cNvPr id="1368" name="Google Shape;1368;p26"/>
            <p:cNvSpPr/>
            <p:nvPr/>
          </p:nvSpPr>
          <p:spPr>
            <a:xfrm>
              <a:off x="1473725" y="1504850"/>
              <a:ext cx="1859100" cy="2593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26"/>
            <p:cNvSpPr/>
            <p:nvPr/>
          </p:nvSpPr>
          <p:spPr>
            <a:xfrm rot="-135875">
              <a:off x="989815" y="1179620"/>
              <a:ext cx="1088272" cy="940432"/>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370" name="Google Shape;1370;p26"/>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sp>
        <p:nvSpPr>
          <p:cNvPr id="1371" name="Google Shape;1371;p26"/>
          <p:cNvSpPr/>
          <p:nvPr/>
        </p:nvSpPr>
        <p:spPr>
          <a:xfrm>
            <a:off x="3679225" y="1581050"/>
            <a:ext cx="1859100" cy="259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72" name="Google Shape;1372;p26"/>
          <p:cNvGrpSpPr/>
          <p:nvPr/>
        </p:nvGrpSpPr>
        <p:grpSpPr>
          <a:xfrm>
            <a:off x="5955075" y="1801725"/>
            <a:ext cx="1647300" cy="2104765"/>
            <a:chOff x="5918225" y="1725525"/>
            <a:chExt cx="1647300" cy="2104765"/>
          </a:xfrm>
        </p:grpSpPr>
        <p:sp>
          <p:nvSpPr>
            <p:cNvPr id="1373" name="Google Shape;1373;p26"/>
            <p:cNvSpPr txBox="1"/>
            <p:nvPr/>
          </p:nvSpPr>
          <p:spPr>
            <a:xfrm>
              <a:off x="5918225" y="1725525"/>
              <a:ext cx="16473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Done</a:t>
              </a:r>
              <a:endParaRPr sz="2200" b="1">
                <a:solidFill>
                  <a:schemeClr val="accent6"/>
                </a:solidFill>
                <a:latin typeface="Quicksand"/>
                <a:ea typeface="Quicksand"/>
                <a:cs typeface="Quicksand"/>
                <a:sym typeface="Quicksand"/>
              </a:endParaRPr>
            </a:p>
          </p:txBody>
        </p:sp>
        <p:sp>
          <p:nvSpPr>
            <p:cNvPr id="1374" name="Google Shape;1374;p26"/>
            <p:cNvSpPr txBox="1"/>
            <p:nvPr/>
          </p:nvSpPr>
          <p:spPr>
            <a:xfrm>
              <a:off x="5918225" y="2285590"/>
              <a:ext cx="1647300" cy="1544700"/>
            </a:xfrm>
            <a:prstGeom prst="rect">
              <a:avLst/>
            </a:prstGeom>
            <a:noFill/>
            <a:ln>
              <a:noFill/>
            </a:ln>
          </p:spPr>
          <p:txBody>
            <a:bodyPr spcFirstLastPara="1" wrap="square" lIns="91425" tIns="91425" rIns="91425" bIns="91425" anchor="t" anchorCtr="0">
              <a:noAutofit/>
            </a:bodyPr>
            <a:lstStyle/>
            <a:p>
              <a:pPr marL="365760" lvl="0" indent="-213359"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Task 1</a:t>
              </a:r>
              <a:endParaRPr sz="1200">
                <a:solidFill>
                  <a:schemeClr val="dk1"/>
                </a:solidFill>
                <a:latin typeface="Quicksand Medium"/>
                <a:ea typeface="Quicksand Medium"/>
                <a:cs typeface="Quicksand Medium"/>
                <a:sym typeface="Quicksand Medium"/>
              </a:endParaRPr>
            </a:p>
            <a:p>
              <a:pPr marL="365760" lvl="0" indent="-213359"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Task 2</a:t>
              </a:r>
              <a:endParaRPr sz="1200">
                <a:solidFill>
                  <a:schemeClr val="dk1"/>
                </a:solidFill>
                <a:latin typeface="Quicksand Medium"/>
                <a:ea typeface="Quicksand Medium"/>
                <a:cs typeface="Quicksand Medium"/>
                <a:sym typeface="Quicksand Medium"/>
              </a:endParaRPr>
            </a:p>
            <a:p>
              <a:pPr marL="365760" lvl="0" indent="-213359"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Task 3</a:t>
              </a:r>
              <a:endParaRPr sz="1200">
                <a:solidFill>
                  <a:schemeClr val="dk1"/>
                </a:solidFill>
                <a:latin typeface="Quicksand Medium"/>
                <a:ea typeface="Quicksand Medium"/>
                <a:cs typeface="Quicksand Medium"/>
                <a:sym typeface="Quicksand Medium"/>
              </a:endParaRPr>
            </a:p>
            <a:p>
              <a:pPr marL="365760" lvl="0" indent="-213359"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Task 4</a:t>
              </a:r>
              <a:endParaRPr sz="1200">
                <a:solidFill>
                  <a:schemeClr val="dk1"/>
                </a:solidFill>
                <a:latin typeface="Quicksand Medium"/>
                <a:ea typeface="Quicksand Medium"/>
                <a:cs typeface="Quicksand Medium"/>
                <a:sym typeface="Quicksand Medium"/>
              </a:endParaRPr>
            </a:p>
            <a:p>
              <a:pPr marL="365760" lvl="0" indent="-213359"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Task 5</a:t>
              </a:r>
              <a:endParaRPr sz="1200">
                <a:solidFill>
                  <a:schemeClr val="dk1"/>
                </a:solidFill>
                <a:latin typeface="Quicksand Medium"/>
                <a:ea typeface="Quicksand Medium"/>
                <a:cs typeface="Quicksand Medium"/>
                <a:sym typeface="Quicksand Medium"/>
              </a:endParaRPr>
            </a:p>
            <a:p>
              <a:pPr marL="365760" lvl="0" indent="-213359"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Task 6</a:t>
              </a:r>
              <a:endParaRPr sz="1200">
                <a:solidFill>
                  <a:schemeClr val="dk1"/>
                </a:solidFill>
                <a:latin typeface="Quicksand Medium"/>
                <a:ea typeface="Quicksand Medium"/>
                <a:cs typeface="Quicksand Medium"/>
                <a:sym typeface="Quicksand Medium"/>
              </a:endParaRPr>
            </a:p>
            <a:p>
              <a:pPr marL="0" lvl="0" indent="0" algn="l" rtl="0">
                <a:spcBef>
                  <a:spcPts val="1200"/>
                </a:spcBef>
                <a:spcAft>
                  <a:spcPts val="1200"/>
                </a:spcAft>
                <a:buNone/>
              </a:pPr>
              <a:endParaRPr sz="1200">
                <a:solidFill>
                  <a:schemeClr val="dk1"/>
                </a:solidFill>
                <a:latin typeface="Quicksand Medium"/>
                <a:ea typeface="Quicksand Medium"/>
                <a:cs typeface="Quicksand Medium"/>
                <a:sym typeface="Quicksand Medium"/>
              </a:endParaRPr>
            </a:p>
          </p:txBody>
        </p:sp>
      </p:grpSp>
      <p:grpSp>
        <p:nvGrpSpPr>
          <p:cNvPr id="1375" name="Google Shape;1375;p26"/>
          <p:cNvGrpSpPr/>
          <p:nvPr/>
        </p:nvGrpSpPr>
        <p:grpSpPr>
          <a:xfrm>
            <a:off x="3785124" y="1801725"/>
            <a:ext cx="1654851" cy="2104765"/>
            <a:chOff x="3748274" y="1725525"/>
            <a:chExt cx="1654851" cy="2104765"/>
          </a:xfrm>
        </p:grpSpPr>
        <p:sp>
          <p:nvSpPr>
            <p:cNvPr id="1376" name="Google Shape;1376;p26"/>
            <p:cNvSpPr txBox="1"/>
            <p:nvPr/>
          </p:nvSpPr>
          <p:spPr>
            <a:xfrm>
              <a:off x="3748274" y="1725525"/>
              <a:ext cx="16473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Doing</a:t>
              </a:r>
              <a:endParaRPr sz="2200" b="1">
                <a:solidFill>
                  <a:schemeClr val="accent6"/>
                </a:solidFill>
                <a:latin typeface="Quicksand"/>
                <a:ea typeface="Quicksand"/>
                <a:cs typeface="Quicksand"/>
                <a:sym typeface="Quicksand"/>
              </a:endParaRPr>
            </a:p>
          </p:txBody>
        </p:sp>
        <p:sp>
          <p:nvSpPr>
            <p:cNvPr id="1377" name="Google Shape;1377;p26"/>
            <p:cNvSpPr txBox="1"/>
            <p:nvPr/>
          </p:nvSpPr>
          <p:spPr>
            <a:xfrm>
              <a:off x="3755825" y="2285590"/>
              <a:ext cx="1647300" cy="1544700"/>
            </a:xfrm>
            <a:prstGeom prst="rect">
              <a:avLst/>
            </a:prstGeom>
            <a:noFill/>
            <a:ln>
              <a:noFill/>
            </a:ln>
          </p:spPr>
          <p:txBody>
            <a:bodyPr spcFirstLastPara="1" wrap="square" lIns="91425" tIns="91425" rIns="91425" bIns="91425" anchor="t" anchorCtr="0">
              <a:noAutofit/>
            </a:bodyPr>
            <a:lstStyle/>
            <a:p>
              <a:pPr marL="365760" lvl="0" indent="-213359"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Task 7</a:t>
              </a:r>
              <a:endParaRPr sz="1200">
                <a:solidFill>
                  <a:schemeClr val="dk1"/>
                </a:solidFill>
                <a:latin typeface="Quicksand Medium"/>
                <a:ea typeface="Quicksand Medium"/>
                <a:cs typeface="Quicksand Medium"/>
                <a:sym typeface="Quicksand Medium"/>
              </a:endParaRPr>
            </a:p>
            <a:p>
              <a:pPr marL="365760" lvl="0" indent="-213359"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Task 8</a:t>
              </a:r>
              <a:endParaRPr sz="1200">
                <a:solidFill>
                  <a:schemeClr val="dk1"/>
                </a:solidFill>
                <a:latin typeface="Quicksand Medium"/>
                <a:ea typeface="Quicksand Medium"/>
                <a:cs typeface="Quicksand Medium"/>
                <a:sym typeface="Quicksand Medium"/>
              </a:endParaRPr>
            </a:p>
            <a:p>
              <a:pPr marL="365760" lvl="0" indent="-213359"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Task 9</a:t>
              </a:r>
              <a:endParaRPr sz="1200">
                <a:solidFill>
                  <a:schemeClr val="dk1"/>
                </a:solidFill>
                <a:latin typeface="Quicksand Medium"/>
                <a:ea typeface="Quicksand Medium"/>
                <a:cs typeface="Quicksand Medium"/>
                <a:sym typeface="Quicksand Medium"/>
              </a:endParaRPr>
            </a:p>
            <a:p>
              <a:pPr marL="365760" lvl="0" indent="-213359"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Task 10</a:t>
              </a:r>
              <a:endParaRPr sz="1200">
                <a:solidFill>
                  <a:schemeClr val="dk1"/>
                </a:solidFill>
                <a:latin typeface="Quicksand Medium"/>
                <a:ea typeface="Quicksand Medium"/>
                <a:cs typeface="Quicksand Medium"/>
                <a:sym typeface="Quicksand Medium"/>
              </a:endParaRPr>
            </a:p>
            <a:p>
              <a:pPr marL="365760" lvl="0" indent="-213359"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Task 11</a:t>
              </a:r>
              <a:endParaRPr sz="1200">
                <a:solidFill>
                  <a:schemeClr val="dk1"/>
                </a:solidFill>
                <a:latin typeface="Quicksand Medium"/>
                <a:ea typeface="Quicksand Medium"/>
                <a:cs typeface="Quicksand Medium"/>
                <a:sym typeface="Quicksand Medium"/>
              </a:endParaRPr>
            </a:p>
            <a:p>
              <a:pPr marL="365760" lvl="0" indent="-213359"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Task 12</a:t>
              </a:r>
              <a:endParaRPr sz="1200">
                <a:solidFill>
                  <a:schemeClr val="dk1"/>
                </a:solidFill>
                <a:latin typeface="Quicksand Medium"/>
                <a:ea typeface="Quicksand Medium"/>
                <a:cs typeface="Quicksand Medium"/>
                <a:sym typeface="Quicksand Medium"/>
              </a:endParaRPr>
            </a:p>
          </p:txBody>
        </p:sp>
      </p:grpSp>
      <p:grpSp>
        <p:nvGrpSpPr>
          <p:cNvPr id="1378" name="Google Shape;1378;p26"/>
          <p:cNvGrpSpPr/>
          <p:nvPr/>
        </p:nvGrpSpPr>
        <p:grpSpPr>
          <a:xfrm>
            <a:off x="1615175" y="1801725"/>
            <a:ext cx="1647300" cy="2104765"/>
            <a:chOff x="1578325" y="1725525"/>
            <a:chExt cx="1647300" cy="2104765"/>
          </a:xfrm>
        </p:grpSpPr>
        <p:sp>
          <p:nvSpPr>
            <p:cNvPr id="1379" name="Google Shape;1379;p26"/>
            <p:cNvSpPr txBox="1"/>
            <p:nvPr/>
          </p:nvSpPr>
          <p:spPr>
            <a:xfrm>
              <a:off x="1578325" y="1725525"/>
              <a:ext cx="16473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To do</a:t>
              </a:r>
              <a:endParaRPr sz="2200" b="1">
                <a:solidFill>
                  <a:schemeClr val="accent1"/>
                </a:solidFill>
                <a:latin typeface="Quicksand"/>
                <a:ea typeface="Quicksand"/>
                <a:cs typeface="Quicksand"/>
                <a:sym typeface="Quicksand"/>
              </a:endParaRPr>
            </a:p>
          </p:txBody>
        </p:sp>
        <p:sp>
          <p:nvSpPr>
            <p:cNvPr id="1380" name="Google Shape;1380;p26"/>
            <p:cNvSpPr txBox="1"/>
            <p:nvPr/>
          </p:nvSpPr>
          <p:spPr>
            <a:xfrm>
              <a:off x="1578325" y="2285590"/>
              <a:ext cx="1647300" cy="1544700"/>
            </a:xfrm>
            <a:prstGeom prst="rect">
              <a:avLst/>
            </a:prstGeom>
            <a:noFill/>
            <a:ln>
              <a:noFill/>
            </a:ln>
          </p:spPr>
          <p:txBody>
            <a:bodyPr spcFirstLastPara="1" wrap="square" lIns="91425" tIns="91425" rIns="91425" bIns="91425" anchor="t" anchorCtr="0">
              <a:noAutofit/>
            </a:bodyPr>
            <a:lstStyle/>
            <a:p>
              <a:pPr marL="365760" lvl="0" indent="-213359"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Task 13</a:t>
              </a:r>
              <a:endParaRPr sz="1200">
                <a:solidFill>
                  <a:schemeClr val="dk1"/>
                </a:solidFill>
                <a:latin typeface="Quicksand Medium"/>
                <a:ea typeface="Quicksand Medium"/>
                <a:cs typeface="Quicksand Medium"/>
                <a:sym typeface="Quicksand Medium"/>
              </a:endParaRPr>
            </a:p>
            <a:p>
              <a:pPr marL="365760" lvl="0" indent="-213359"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Task 14</a:t>
              </a:r>
              <a:endParaRPr sz="1200">
                <a:solidFill>
                  <a:schemeClr val="dk1"/>
                </a:solidFill>
                <a:latin typeface="Quicksand Medium"/>
                <a:ea typeface="Quicksand Medium"/>
                <a:cs typeface="Quicksand Medium"/>
                <a:sym typeface="Quicksand Medium"/>
              </a:endParaRPr>
            </a:p>
            <a:p>
              <a:pPr marL="365760" lvl="0" indent="-213359"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Task 15</a:t>
              </a:r>
              <a:endParaRPr sz="1200">
                <a:solidFill>
                  <a:schemeClr val="dk1"/>
                </a:solidFill>
                <a:latin typeface="Quicksand Medium"/>
                <a:ea typeface="Quicksand Medium"/>
                <a:cs typeface="Quicksand Medium"/>
                <a:sym typeface="Quicksand Medium"/>
              </a:endParaRPr>
            </a:p>
            <a:p>
              <a:pPr marL="365760" lvl="0" indent="-213359"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Task 16</a:t>
              </a:r>
              <a:endParaRPr sz="1200">
                <a:solidFill>
                  <a:schemeClr val="dk1"/>
                </a:solidFill>
                <a:latin typeface="Quicksand Medium"/>
                <a:ea typeface="Quicksand Medium"/>
                <a:cs typeface="Quicksand Medium"/>
                <a:sym typeface="Quicksand Medium"/>
              </a:endParaRPr>
            </a:p>
            <a:p>
              <a:pPr marL="365760" lvl="0" indent="-213359"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Task 17</a:t>
              </a:r>
              <a:endParaRPr sz="1200">
                <a:solidFill>
                  <a:schemeClr val="dk1"/>
                </a:solidFill>
                <a:latin typeface="Quicksand Medium"/>
                <a:ea typeface="Quicksand Medium"/>
                <a:cs typeface="Quicksand Medium"/>
                <a:sym typeface="Quicksand Medium"/>
              </a:endParaRPr>
            </a:p>
            <a:p>
              <a:pPr marL="365760" lvl="0" indent="-213359"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Task 18</a:t>
              </a:r>
              <a:endParaRPr sz="1200">
                <a:solidFill>
                  <a:schemeClr val="dk1"/>
                </a:solidFill>
                <a:latin typeface="Quicksand Medium"/>
                <a:ea typeface="Quicksand Medium"/>
                <a:cs typeface="Quicksand Medium"/>
                <a:sym typeface="Quicksand Medium"/>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84"/>
        <p:cNvGrpSpPr/>
        <p:nvPr/>
      </p:nvGrpSpPr>
      <p:grpSpPr>
        <a:xfrm>
          <a:off x="0" y="0"/>
          <a:ext cx="0" cy="0"/>
          <a:chOff x="0" y="0"/>
          <a:chExt cx="0" cy="0"/>
        </a:xfrm>
      </p:grpSpPr>
      <p:grpSp>
        <p:nvGrpSpPr>
          <p:cNvPr id="1385" name="Google Shape;1385;p27"/>
          <p:cNvGrpSpPr/>
          <p:nvPr/>
        </p:nvGrpSpPr>
        <p:grpSpPr>
          <a:xfrm>
            <a:off x="690879" y="1059136"/>
            <a:ext cx="7436621" cy="4084363"/>
            <a:chOff x="690879" y="1059136"/>
            <a:chExt cx="7436621" cy="4084363"/>
          </a:xfrm>
        </p:grpSpPr>
        <p:sp>
          <p:nvSpPr>
            <p:cNvPr id="1386" name="Google Shape;1386;p27"/>
            <p:cNvSpPr/>
            <p:nvPr/>
          </p:nvSpPr>
          <p:spPr>
            <a:xfrm rot="1015">
              <a:off x="1016300" y="1287650"/>
              <a:ext cx="7111200" cy="3192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387" name="Google Shape;1387;p27"/>
            <p:cNvSpPr/>
            <p:nvPr/>
          </p:nvSpPr>
          <p:spPr>
            <a:xfrm rot="2153968">
              <a:off x="6066019" y="3973322"/>
              <a:ext cx="1088263" cy="940443"/>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388" name="Google Shape;1388;p27"/>
            <p:cNvSpPr/>
            <p:nvPr/>
          </p:nvSpPr>
          <p:spPr>
            <a:xfrm rot="-135875">
              <a:off x="709040" y="1080270"/>
              <a:ext cx="1088272" cy="940432"/>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389" name="Google Shape;1389;p27"/>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graphicFrame>
        <p:nvGraphicFramePr>
          <p:cNvPr id="1390" name="Google Shape;1390;p27"/>
          <p:cNvGraphicFramePr/>
          <p:nvPr/>
        </p:nvGraphicFramePr>
        <p:xfrm>
          <a:off x="1084513" y="1521500"/>
          <a:ext cx="3000000" cy="3000000"/>
        </p:xfrm>
        <a:graphic>
          <a:graphicData uri="http://schemas.openxmlformats.org/drawingml/2006/table">
            <a:tbl>
              <a:tblPr>
                <a:noFill/>
                <a:tableStyleId>{05A4A093-FA58-49EB-87AA-62D443ADF302}</a:tableStyleId>
              </a:tblPr>
              <a:tblGrid>
                <a:gridCol w="1570600">
                  <a:extLst>
                    <a:ext uri="{9D8B030D-6E8A-4147-A177-3AD203B41FA5}">
                      <a16:colId xmlns:a16="http://schemas.microsoft.com/office/drawing/2014/main" val="20000"/>
                    </a:ext>
                  </a:extLst>
                </a:gridCol>
                <a:gridCol w="1359950">
                  <a:extLst>
                    <a:ext uri="{9D8B030D-6E8A-4147-A177-3AD203B41FA5}">
                      <a16:colId xmlns:a16="http://schemas.microsoft.com/office/drawing/2014/main" val="20001"/>
                    </a:ext>
                  </a:extLst>
                </a:gridCol>
                <a:gridCol w="1342150">
                  <a:extLst>
                    <a:ext uri="{9D8B030D-6E8A-4147-A177-3AD203B41FA5}">
                      <a16:colId xmlns:a16="http://schemas.microsoft.com/office/drawing/2014/main" val="20002"/>
                    </a:ext>
                  </a:extLst>
                </a:gridCol>
                <a:gridCol w="1351050">
                  <a:extLst>
                    <a:ext uri="{9D8B030D-6E8A-4147-A177-3AD203B41FA5}">
                      <a16:colId xmlns:a16="http://schemas.microsoft.com/office/drawing/2014/main" val="20003"/>
                    </a:ext>
                  </a:extLst>
                </a:gridCol>
                <a:gridCol w="1351050">
                  <a:extLst>
                    <a:ext uri="{9D8B030D-6E8A-4147-A177-3AD203B41FA5}">
                      <a16:colId xmlns:a16="http://schemas.microsoft.com/office/drawing/2014/main" val="20004"/>
                    </a:ext>
                  </a:extLst>
                </a:gridCol>
              </a:tblGrid>
              <a:tr h="510875">
                <a:tc>
                  <a:txBody>
                    <a:bodyPr/>
                    <a:lstStyle/>
                    <a:p>
                      <a:pPr marL="0" lvl="0" indent="0" algn="ctr" rtl="0">
                        <a:spcBef>
                          <a:spcPts val="0"/>
                        </a:spcBef>
                        <a:spcAft>
                          <a:spcPts val="0"/>
                        </a:spcAft>
                        <a:buNone/>
                      </a:pPr>
                      <a:endParaRPr/>
                    </a:p>
                  </a:txBody>
                  <a:tcPr marL="91425" marR="91425" marT="91425" marB="91425">
                    <a:lnL w="9525" cap="flat" cmpd="sng">
                      <a:solidFill>
                        <a:srgbClr val="FFFFFF">
                          <a:alpha val="0"/>
                        </a:srgbClr>
                      </a:solidFill>
                      <a:prstDash val="solid"/>
                      <a:round/>
                      <a:headEnd type="none" w="sm" len="sm"/>
                      <a:tailEnd type="none" w="sm" len="sm"/>
                    </a:lnL>
                    <a:lnR w="9525" cap="flat" cmpd="sng">
                      <a:solidFill>
                        <a:srgbClr val="FFFFFF">
                          <a:alpha val="0"/>
                        </a:srgbClr>
                      </a:solidFill>
                      <a:prstDash val="solid"/>
                      <a:round/>
                      <a:headEnd type="none" w="sm" len="sm"/>
                      <a:tailEnd type="none" w="sm" len="sm"/>
                    </a:lnR>
                    <a:lnT w="9525" cap="flat" cmpd="sng">
                      <a:solidFill>
                        <a:srgbClr val="FFFFFF">
                          <a:alpha val="0"/>
                        </a:srgbClr>
                      </a:solidFill>
                      <a:prstDash val="solid"/>
                      <a:round/>
                      <a:headEnd type="none" w="sm" len="sm"/>
                      <a:tailEnd type="none" w="sm" len="sm"/>
                    </a:lnT>
                    <a:lnB w="9525" cap="flat" cmpd="sng">
                      <a:solidFill>
                        <a:srgbClr val="FFFFFF">
                          <a:alpha val="0"/>
                        </a:srgb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200" b="1">
                          <a:solidFill>
                            <a:schemeClr val="accent1"/>
                          </a:solidFill>
                          <a:latin typeface="Quicksand"/>
                          <a:ea typeface="Quicksand"/>
                          <a:cs typeface="Quicksand"/>
                          <a:sym typeface="Quicksand"/>
                        </a:rPr>
                        <a:t>Task 01</a:t>
                      </a:r>
                      <a:endParaRPr sz="2200" b="1">
                        <a:solidFill>
                          <a:schemeClr val="accent1"/>
                        </a:solidFill>
                        <a:latin typeface="Quicksand"/>
                        <a:ea typeface="Quicksand"/>
                        <a:cs typeface="Quicksand"/>
                        <a:sym typeface="Quicksand"/>
                      </a:endParaRPr>
                    </a:p>
                  </a:txBody>
                  <a:tcPr marL="91425" marR="91425" marT="91425" marB="91425">
                    <a:lnL w="9525" cap="flat" cmpd="sng">
                      <a:solidFill>
                        <a:srgbClr val="FFFFFF">
                          <a:alpha val="0"/>
                        </a:srgbClr>
                      </a:solidFill>
                      <a:prstDash val="solid"/>
                      <a:round/>
                      <a:headEnd type="none" w="sm" len="sm"/>
                      <a:tailEnd type="none" w="sm" len="sm"/>
                    </a:lnL>
                    <a:lnR w="9525" cap="flat" cmpd="sng">
                      <a:solidFill>
                        <a:srgbClr val="FFFFFF">
                          <a:alpha val="0"/>
                        </a:srgbClr>
                      </a:solidFill>
                      <a:prstDash val="solid"/>
                      <a:round/>
                      <a:headEnd type="none" w="sm" len="sm"/>
                      <a:tailEnd type="none" w="sm" len="sm"/>
                    </a:lnR>
                    <a:lnT w="9525" cap="flat" cmpd="sng">
                      <a:solidFill>
                        <a:srgbClr val="FFFFFF">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200" b="1">
                          <a:solidFill>
                            <a:schemeClr val="accent1"/>
                          </a:solidFill>
                          <a:latin typeface="Quicksand"/>
                          <a:ea typeface="Quicksand"/>
                          <a:cs typeface="Quicksand"/>
                          <a:sym typeface="Quicksand"/>
                        </a:rPr>
                        <a:t>Task 02</a:t>
                      </a:r>
                      <a:endParaRPr sz="2200" b="1">
                        <a:solidFill>
                          <a:schemeClr val="accent1"/>
                        </a:solidFill>
                        <a:latin typeface="Quicksand"/>
                        <a:ea typeface="Quicksand"/>
                        <a:cs typeface="Quicksand"/>
                        <a:sym typeface="Quicksand"/>
                      </a:endParaRPr>
                    </a:p>
                  </a:txBody>
                  <a:tcPr marL="91425" marR="91425" marT="91425" marB="91425">
                    <a:lnL w="9525" cap="flat" cmpd="sng">
                      <a:solidFill>
                        <a:srgbClr val="FFFFFF">
                          <a:alpha val="0"/>
                        </a:srgbClr>
                      </a:solidFill>
                      <a:prstDash val="solid"/>
                      <a:round/>
                      <a:headEnd type="none" w="sm" len="sm"/>
                      <a:tailEnd type="none" w="sm" len="sm"/>
                    </a:lnL>
                    <a:lnR w="9525" cap="flat" cmpd="sng">
                      <a:solidFill>
                        <a:srgbClr val="FFFFFF">
                          <a:alpha val="0"/>
                        </a:srgbClr>
                      </a:solidFill>
                      <a:prstDash val="solid"/>
                      <a:round/>
                      <a:headEnd type="none" w="sm" len="sm"/>
                      <a:tailEnd type="none" w="sm" len="sm"/>
                    </a:lnR>
                    <a:lnT w="9525" cap="flat" cmpd="sng">
                      <a:solidFill>
                        <a:srgbClr val="FFFFFF">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200" b="1">
                          <a:solidFill>
                            <a:schemeClr val="accent1"/>
                          </a:solidFill>
                          <a:latin typeface="Quicksand"/>
                          <a:ea typeface="Quicksand"/>
                          <a:cs typeface="Quicksand"/>
                          <a:sym typeface="Quicksand"/>
                        </a:rPr>
                        <a:t>Task 03</a:t>
                      </a:r>
                      <a:endParaRPr sz="2200" b="1">
                        <a:solidFill>
                          <a:schemeClr val="accent1"/>
                        </a:solidFill>
                        <a:latin typeface="Quicksand"/>
                        <a:ea typeface="Quicksand"/>
                        <a:cs typeface="Quicksand"/>
                        <a:sym typeface="Quicksand"/>
                      </a:endParaRPr>
                    </a:p>
                  </a:txBody>
                  <a:tcPr marL="91425" marR="91425" marT="91425" marB="91425">
                    <a:lnL w="9525" cap="flat" cmpd="sng">
                      <a:solidFill>
                        <a:srgbClr val="FFFFFF">
                          <a:alpha val="0"/>
                        </a:srgbClr>
                      </a:solidFill>
                      <a:prstDash val="solid"/>
                      <a:round/>
                      <a:headEnd type="none" w="sm" len="sm"/>
                      <a:tailEnd type="none" w="sm" len="sm"/>
                    </a:lnL>
                    <a:lnR w="9525" cap="flat" cmpd="sng">
                      <a:solidFill>
                        <a:srgbClr val="FFFFFF">
                          <a:alpha val="0"/>
                        </a:srgbClr>
                      </a:solidFill>
                      <a:prstDash val="solid"/>
                      <a:round/>
                      <a:headEnd type="none" w="sm" len="sm"/>
                      <a:tailEnd type="none" w="sm" len="sm"/>
                    </a:lnR>
                    <a:lnT w="9525" cap="flat" cmpd="sng">
                      <a:solidFill>
                        <a:srgbClr val="FFFFFF">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200" b="1">
                          <a:solidFill>
                            <a:schemeClr val="accent1"/>
                          </a:solidFill>
                          <a:latin typeface="Quicksand"/>
                          <a:ea typeface="Quicksand"/>
                          <a:cs typeface="Quicksand"/>
                          <a:sym typeface="Quicksand"/>
                        </a:rPr>
                        <a:t>Task 04</a:t>
                      </a:r>
                      <a:endParaRPr sz="2200" b="1">
                        <a:solidFill>
                          <a:schemeClr val="accent1"/>
                        </a:solidFill>
                        <a:latin typeface="Quicksand"/>
                        <a:ea typeface="Quicksand"/>
                        <a:cs typeface="Quicksand"/>
                        <a:sym typeface="Quicksand"/>
                      </a:endParaRPr>
                    </a:p>
                  </a:txBody>
                  <a:tcPr marL="91425" marR="91425" marT="91425" marB="91425">
                    <a:lnL w="9525" cap="flat" cmpd="sng">
                      <a:solidFill>
                        <a:srgbClr val="FFFFFF">
                          <a:alpha val="0"/>
                        </a:srgbClr>
                      </a:solidFill>
                      <a:prstDash val="solid"/>
                      <a:round/>
                      <a:headEnd type="none" w="sm" len="sm"/>
                      <a:tailEnd type="none" w="sm" len="sm"/>
                    </a:lnL>
                    <a:lnR w="9525" cap="flat" cmpd="sng">
                      <a:solidFill>
                        <a:srgbClr val="FFFFFF">
                          <a:alpha val="0"/>
                        </a:srgbClr>
                      </a:solidFill>
                      <a:prstDash val="solid"/>
                      <a:round/>
                      <a:headEnd type="none" w="sm" len="sm"/>
                      <a:tailEnd type="none" w="sm" len="sm"/>
                    </a:lnR>
                    <a:lnT w="9525" cap="flat" cmpd="sng">
                      <a:solidFill>
                        <a:srgbClr val="FFFFFF">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0"/>
                  </a:ext>
                </a:extLst>
              </a:tr>
              <a:tr h="540100">
                <a:tc>
                  <a:txBody>
                    <a:bodyPr/>
                    <a:lstStyle/>
                    <a:p>
                      <a:pPr marL="0" lvl="0" indent="0" algn="l" rtl="0">
                        <a:spcBef>
                          <a:spcPts val="0"/>
                        </a:spcBef>
                        <a:spcAft>
                          <a:spcPts val="0"/>
                        </a:spcAft>
                        <a:buClr>
                          <a:srgbClr val="000000"/>
                        </a:buClr>
                        <a:buSzPts val="1100"/>
                        <a:buFont typeface="Arial"/>
                        <a:buNone/>
                      </a:pPr>
                      <a:r>
                        <a:rPr lang="en" sz="1800" b="1">
                          <a:solidFill>
                            <a:schemeClr val="accent6"/>
                          </a:solidFill>
                          <a:latin typeface="Quicksand"/>
                          <a:ea typeface="Quicksand"/>
                          <a:cs typeface="Quicksand"/>
                          <a:sym typeface="Quicksand"/>
                        </a:rPr>
                        <a:t>Pending</a:t>
                      </a:r>
                      <a:endParaRPr sz="1800" b="1">
                        <a:solidFill>
                          <a:schemeClr val="accent6"/>
                        </a:solidFill>
                        <a:latin typeface="Quicksand"/>
                        <a:ea typeface="Quicksand"/>
                        <a:cs typeface="Quicksand"/>
                        <a:sym typeface="Quicksand"/>
                      </a:endParaRPr>
                    </a:p>
                  </a:txBody>
                  <a:tcPr marL="91425" marR="91425" marT="91425" marB="91425" anchor="ctr">
                    <a:lnL w="9525" cap="flat" cmpd="sng">
                      <a:solidFill>
                        <a:srgbClr val="FFFFFF">
                          <a:alpha val="0"/>
                        </a:srgbClr>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rgbClr val="FFFFFF">
                          <a:alpha val="0"/>
                        </a:srgbClr>
                      </a:solidFill>
                      <a:prstDash val="solid"/>
                      <a:round/>
                      <a:headEnd type="none" w="sm" len="sm"/>
                      <a:tailEnd type="none" w="sm" len="sm"/>
                    </a:lnT>
                    <a:lnB w="19050" cap="flat" cmpd="sng">
                      <a:solidFill>
                        <a:srgbClr val="C2D8FF">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Task 01</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19050" cap="flat" cmpd="sng">
                      <a:solidFill>
                        <a:srgbClr val="EEEEEE">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19050" cap="flat" cmpd="sng">
                      <a:solidFill>
                        <a:srgbClr val="C2D8FF">
                          <a:alpha val="0"/>
                        </a:srgbClr>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19050" cap="flat" cmpd="sng">
                      <a:solidFill>
                        <a:srgbClr val="EEEEEE">
                          <a:alpha val="0"/>
                        </a:srgbClr>
                      </a:solidFill>
                      <a:prstDash val="solid"/>
                      <a:round/>
                      <a:headEnd type="none" w="sm" len="sm"/>
                      <a:tailEnd type="none" w="sm" len="sm"/>
                    </a:lnL>
                    <a:lnR w="19050" cap="flat" cmpd="sng">
                      <a:solidFill>
                        <a:srgbClr val="EEEEEE">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19050" cap="flat" cmpd="sng">
                      <a:solidFill>
                        <a:srgbClr val="C2D8FF">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19050" cap="flat" cmpd="sng">
                      <a:solidFill>
                        <a:srgbClr val="EEEEEE">
                          <a:alpha val="0"/>
                        </a:srgbClr>
                      </a:solidFill>
                      <a:prstDash val="solid"/>
                      <a:round/>
                      <a:headEnd type="none" w="sm" len="sm"/>
                      <a:tailEnd type="none" w="sm" len="sm"/>
                    </a:lnL>
                    <a:lnR w="19050" cap="flat" cmpd="sng">
                      <a:solidFill>
                        <a:srgbClr val="EEEEEE">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19050" cap="flat" cmpd="sng">
                      <a:solidFill>
                        <a:srgbClr val="C2D8FF">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19050" cap="flat" cmpd="sng">
                      <a:solidFill>
                        <a:srgbClr val="EEEEEE">
                          <a:alpha val="0"/>
                        </a:srgbClr>
                      </a:solidFill>
                      <a:prstDash val="solid"/>
                      <a:round/>
                      <a:headEnd type="none" w="sm" len="sm"/>
                      <a:tailEnd type="none" w="sm" len="sm"/>
                    </a:lnL>
                    <a:lnR w="19050" cap="flat" cmpd="sng">
                      <a:solidFill>
                        <a:srgbClr val="EEEEEE">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19050" cap="flat" cmpd="sng">
                      <a:solidFill>
                        <a:srgbClr val="C2D8FF">
                          <a:alpha val="0"/>
                        </a:srgbClr>
                      </a:solidFill>
                      <a:prstDash val="solid"/>
                      <a:round/>
                      <a:headEnd type="none" w="sm" len="sm"/>
                      <a:tailEnd type="none" w="sm" len="sm"/>
                    </a:lnB>
                  </a:tcPr>
                </a:tc>
                <a:extLst>
                  <a:ext uri="{0D108BD9-81ED-4DB2-BD59-A6C34878D82A}">
                    <a16:rowId xmlns:a16="http://schemas.microsoft.com/office/drawing/2014/main" val="10001"/>
                  </a:ext>
                </a:extLst>
              </a:tr>
              <a:tr h="540100">
                <a:tc>
                  <a:txBody>
                    <a:bodyPr/>
                    <a:lstStyle/>
                    <a:p>
                      <a:pPr marL="0" lvl="0" indent="0" algn="l" rtl="0">
                        <a:spcBef>
                          <a:spcPts val="0"/>
                        </a:spcBef>
                        <a:spcAft>
                          <a:spcPts val="0"/>
                        </a:spcAft>
                        <a:buClr>
                          <a:srgbClr val="000000"/>
                        </a:buClr>
                        <a:buSzPts val="1100"/>
                        <a:buFont typeface="Arial"/>
                        <a:buNone/>
                      </a:pPr>
                      <a:r>
                        <a:rPr lang="en" sz="1800" b="1">
                          <a:solidFill>
                            <a:schemeClr val="accent6"/>
                          </a:solidFill>
                          <a:latin typeface="Quicksand"/>
                          <a:ea typeface="Quicksand"/>
                          <a:cs typeface="Quicksand"/>
                          <a:sym typeface="Quicksand"/>
                        </a:rPr>
                        <a:t>Analysis</a:t>
                      </a:r>
                      <a:endParaRPr sz="1800" b="1">
                        <a:solidFill>
                          <a:schemeClr val="accent6"/>
                        </a:solidFill>
                        <a:latin typeface="Quicksand"/>
                        <a:ea typeface="Quicksand"/>
                        <a:cs typeface="Quicksand"/>
                        <a:sym typeface="Quicksand"/>
                      </a:endParaRPr>
                    </a:p>
                  </a:txBody>
                  <a:tcPr marL="91425" marR="91425" marT="91425" marB="91425" anchor="ctr">
                    <a:lnL w="9525" cap="flat" cmpd="sng">
                      <a:solidFill>
                        <a:srgbClr val="FFFFFF">
                          <a:alpha val="0"/>
                        </a:srgbClr>
                      </a:solidFill>
                      <a:prstDash val="solid"/>
                      <a:round/>
                      <a:headEnd type="none" w="sm" len="sm"/>
                      <a:tailEnd type="none" w="sm" len="sm"/>
                    </a:lnL>
                    <a:lnR w="9525" cap="flat" cmpd="sng">
                      <a:solidFill>
                        <a:schemeClr val="lt1"/>
                      </a:solidFill>
                      <a:prstDash val="solid"/>
                      <a:round/>
                      <a:headEnd type="none" w="sm" len="sm"/>
                      <a:tailEnd type="none" w="sm" len="sm"/>
                    </a:lnR>
                    <a:lnT w="19050" cap="flat" cmpd="sng">
                      <a:solidFill>
                        <a:srgbClr val="C2D8FF">
                          <a:alpha val="0"/>
                        </a:srgbClr>
                      </a:solidFill>
                      <a:prstDash val="solid"/>
                      <a:round/>
                      <a:headEnd type="none" w="sm" len="sm"/>
                      <a:tailEnd type="none" w="sm" len="sm"/>
                    </a:lnT>
                    <a:lnB w="19050" cap="flat" cmpd="sng">
                      <a:solidFill>
                        <a:srgbClr val="C2D8FF">
                          <a:alpha val="0"/>
                        </a:srgbClr>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19050" cap="flat" cmpd="sng">
                      <a:solidFill>
                        <a:srgbClr val="EEEEEE">
                          <a:alpha val="0"/>
                        </a:srgbClr>
                      </a:solidFill>
                      <a:prstDash val="solid"/>
                      <a:round/>
                      <a:headEnd type="none" w="sm" len="sm"/>
                      <a:tailEnd type="none" w="sm" len="sm"/>
                    </a:lnR>
                    <a:lnT w="19050" cap="flat" cmpd="sng">
                      <a:solidFill>
                        <a:srgbClr val="C2D8FF">
                          <a:alpha val="0"/>
                        </a:srgbClr>
                      </a:solidFill>
                      <a:prstDash val="solid"/>
                      <a:round/>
                      <a:headEnd type="none" w="sm" len="sm"/>
                      <a:tailEnd type="none" w="sm" len="sm"/>
                    </a:lnT>
                    <a:lnB w="19050" cap="flat" cmpd="sng">
                      <a:solidFill>
                        <a:srgbClr val="C2D8FF">
                          <a:alpha val="0"/>
                        </a:srgbClr>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r>
                        <a:rPr lang="en" sz="1200">
                          <a:solidFill>
                            <a:schemeClr val="dk1"/>
                          </a:solidFill>
                          <a:latin typeface="Quicksand Medium"/>
                          <a:ea typeface="Quicksand Medium"/>
                          <a:cs typeface="Quicksand Medium"/>
                          <a:sym typeface="Quicksand Medium"/>
                        </a:rPr>
                        <a:t>Task 02</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EEEEEE">
                          <a:alpha val="0"/>
                        </a:srgbClr>
                      </a:solidFill>
                      <a:prstDash val="solid"/>
                      <a:round/>
                      <a:headEnd type="none" w="sm" len="sm"/>
                      <a:tailEnd type="none" w="sm" len="sm"/>
                    </a:lnL>
                    <a:lnR w="19050" cap="flat" cmpd="sng">
                      <a:solidFill>
                        <a:srgbClr val="EEEEEE">
                          <a:alpha val="0"/>
                        </a:srgbClr>
                      </a:solidFill>
                      <a:prstDash val="solid"/>
                      <a:round/>
                      <a:headEnd type="none" w="sm" len="sm"/>
                      <a:tailEnd type="none" w="sm" len="sm"/>
                    </a:lnR>
                    <a:lnT w="19050" cap="flat" cmpd="sng">
                      <a:solidFill>
                        <a:srgbClr val="C2D8FF">
                          <a:alpha val="0"/>
                        </a:srgbClr>
                      </a:solidFill>
                      <a:prstDash val="solid"/>
                      <a:round/>
                      <a:headEnd type="none" w="sm" len="sm"/>
                      <a:tailEnd type="none" w="sm" len="sm"/>
                    </a:lnT>
                    <a:lnB w="19050" cap="flat" cmpd="sng">
                      <a:solidFill>
                        <a:srgbClr val="C2D8FF">
                          <a:alpha val="0"/>
                        </a:srgbClr>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Clr>
                          <a:srgbClr val="000000"/>
                        </a:buClr>
                        <a:buSzPts val="1100"/>
                        <a:buFont typeface="Arial"/>
                        <a:buNone/>
                      </a:pPr>
                      <a:r>
                        <a:rPr lang="en" sz="1200">
                          <a:solidFill>
                            <a:schemeClr val="dk1"/>
                          </a:solidFill>
                          <a:latin typeface="Quicksand Medium"/>
                          <a:ea typeface="Quicksand Medium"/>
                          <a:cs typeface="Quicksand Medium"/>
                          <a:sym typeface="Quicksand Medium"/>
                        </a:rPr>
                        <a:t>Task 03</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EEEEEE">
                          <a:alpha val="0"/>
                        </a:srgbClr>
                      </a:solidFill>
                      <a:prstDash val="solid"/>
                      <a:round/>
                      <a:headEnd type="none" w="sm" len="sm"/>
                      <a:tailEnd type="none" w="sm" len="sm"/>
                    </a:lnL>
                    <a:lnR w="19050" cap="flat" cmpd="sng">
                      <a:solidFill>
                        <a:srgbClr val="EEEEEE">
                          <a:alpha val="0"/>
                        </a:srgbClr>
                      </a:solidFill>
                      <a:prstDash val="solid"/>
                      <a:round/>
                      <a:headEnd type="none" w="sm" len="sm"/>
                      <a:tailEnd type="none" w="sm" len="sm"/>
                    </a:lnR>
                    <a:lnT w="19050" cap="flat" cmpd="sng">
                      <a:solidFill>
                        <a:srgbClr val="C2D8FF">
                          <a:alpha val="0"/>
                        </a:srgbClr>
                      </a:solidFill>
                      <a:prstDash val="solid"/>
                      <a:round/>
                      <a:headEnd type="none" w="sm" len="sm"/>
                      <a:tailEnd type="none" w="sm" len="sm"/>
                    </a:lnT>
                    <a:lnB w="19050" cap="flat" cmpd="sng">
                      <a:solidFill>
                        <a:srgbClr val="C2D8FF">
                          <a:alpha val="0"/>
                        </a:srgbClr>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Clr>
                          <a:srgbClr val="000000"/>
                        </a:buClr>
                        <a:buSzPts val="1100"/>
                        <a:buFont typeface="Arial"/>
                        <a:buNone/>
                      </a:pP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EEEEEE">
                          <a:alpha val="0"/>
                        </a:srgbClr>
                      </a:solidFill>
                      <a:prstDash val="solid"/>
                      <a:round/>
                      <a:headEnd type="none" w="sm" len="sm"/>
                      <a:tailEnd type="none" w="sm" len="sm"/>
                    </a:lnL>
                    <a:lnR w="19050" cap="flat" cmpd="sng">
                      <a:solidFill>
                        <a:srgbClr val="EEEEEE">
                          <a:alpha val="0"/>
                        </a:srgbClr>
                      </a:solidFill>
                      <a:prstDash val="solid"/>
                      <a:round/>
                      <a:headEnd type="none" w="sm" len="sm"/>
                      <a:tailEnd type="none" w="sm" len="sm"/>
                    </a:lnR>
                    <a:lnT w="19050" cap="flat" cmpd="sng">
                      <a:solidFill>
                        <a:srgbClr val="C2D8FF">
                          <a:alpha val="0"/>
                        </a:srgbClr>
                      </a:solidFill>
                      <a:prstDash val="solid"/>
                      <a:round/>
                      <a:headEnd type="none" w="sm" len="sm"/>
                      <a:tailEnd type="none" w="sm" len="sm"/>
                    </a:lnT>
                    <a:lnB w="19050" cap="flat" cmpd="sng">
                      <a:solidFill>
                        <a:srgbClr val="C2D8FF">
                          <a:alpha val="0"/>
                        </a:srgbClr>
                      </a:solidFill>
                      <a:prstDash val="solid"/>
                      <a:round/>
                      <a:headEnd type="none" w="sm" len="sm"/>
                      <a:tailEnd type="none" w="sm" len="sm"/>
                    </a:lnB>
                  </a:tcPr>
                </a:tc>
                <a:extLst>
                  <a:ext uri="{0D108BD9-81ED-4DB2-BD59-A6C34878D82A}">
                    <a16:rowId xmlns:a16="http://schemas.microsoft.com/office/drawing/2014/main" val="10002"/>
                  </a:ext>
                </a:extLst>
              </a:tr>
              <a:tr h="540100">
                <a:tc>
                  <a:txBody>
                    <a:bodyPr/>
                    <a:lstStyle/>
                    <a:p>
                      <a:pPr marL="0" lvl="0" indent="0" algn="l" rtl="0">
                        <a:spcBef>
                          <a:spcPts val="0"/>
                        </a:spcBef>
                        <a:spcAft>
                          <a:spcPts val="0"/>
                        </a:spcAft>
                        <a:buClr>
                          <a:srgbClr val="000000"/>
                        </a:buClr>
                        <a:buSzPts val="1100"/>
                        <a:buFont typeface="Arial"/>
                        <a:buNone/>
                      </a:pPr>
                      <a:r>
                        <a:rPr lang="en" sz="1800" b="1">
                          <a:solidFill>
                            <a:schemeClr val="accent6"/>
                          </a:solidFill>
                          <a:latin typeface="Quicksand"/>
                          <a:ea typeface="Quicksand"/>
                          <a:cs typeface="Quicksand"/>
                          <a:sym typeface="Quicksand"/>
                        </a:rPr>
                        <a:t>Develop.</a:t>
                      </a:r>
                      <a:endParaRPr sz="1800" b="1">
                        <a:solidFill>
                          <a:schemeClr val="accent6"/>
                        </a:solidFill>
                        <a:latin typeface="Quicksand"/>
                        <a:ea typeface="Quicksand"/>
                        <a:cs typeface="Quicksand"/>
                        <a:sym typeface="Quicksand"/>
                      </a:endParaRPr>
                    </a:p>
                  </a:txBody>
                  <a:tcPr marL="91425" marR="91425" marT="91425" marB="91425" anchor="ctr">
                    <a:lnL w="9525" cap="flat" cmpd="sng">
                      <a:solidFill>
                        <a:srgbClr val="FFFFFF">
                          <a:alpha val="0"/>
                        </a:srgbClr>
                      </a:solidFill>
                      <a:prstDash val="solid"/>
                      <a:round/>
                      <a:headEnd type="none" w="sm" len="sm"/>
                      <a:tailEnd type="none" w="sm" len="sm"/>
                    </a:lnL>
                    <a:lnR w="9525" cap="flat" cmpd="sng">
                      <a:solidFill>
                        <a:schemeClr val="lt1"/>
                      </a:solidFill>
                      <a:prstDash val="solid"/>
                      <a:round/>
                      <a:headEnd type="none" w="sm" len="sm"/>
                      <a:tailEnd type="none" w="sm" len="sm"/>
                    </a:lnR>
                    <a:lnT w="19050" cap="flat" cmpd="sng">
                      <a:solidFill>
                        <a:srgbClr val="C2D8FF">
                          <a:alpha val="0"/>
                        </a:srgbClr>
                      </a:solidFill>
                      <a:prstDash val="solid"/>
                      <a:round/>
                      <a:headEnd type="none" w="sm" len="sm"/>
                      <a:tailEnd type="none" w="sm" len="sm"/>
                    </a:lnT>
                    <a:lnB w="19050" cap="flat" cmpd="sng">
                      <a:solidFill>
                        <a:srgbClr val="C2D8FF">
                          <a:alpha val="0"/>
                        </a:srgbClr>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19050" cap="flat" cmpd="sng">
                      <a:solidFill>
                        <a:srgbClr val="EEEEEE">
                          <a:alpha val="0"/>
                        </a:srgbClr>
                      </a:solidFill>
                      <a:prstDash val="solid"/>
                      <a:round/>
                      <a:headEnd type="none" w="sm" len="sm"/>
                      <a:tailEnd type="none" w="sm" len="sm"/>
                    </a:lnR>
                    <a:lnT w="19050" cap="flat" cmpd="sng">
                      <a:solidFill>
                        <a:srgbClr val="C2D8FF">
                          <a:alpha val="0"/>
                        </a:srgbClr>
                      </a:solidFill>
                      <a:prstDash val="solid"/>
                      <a:round/>
                      <a:headEnd type="none" w="sm" len="sm"/>
                      <a:tailEnd type="none" w="sm" len="sm"/>
                    </a:lnT>
                    <a:lnB w="19050" cap="flat" cmpd="sng">
                      <a:solidFill>
                        <a:srgbClr val="C2D8FF">
                          <a:alpha val="0"/>
                        </a:srgbClr>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EEEEEE">
                          <a:alpha val="0"/>
                        </a:srgbClr>
                      </a:solidFill>
                      <a:prstDash val="solid"/>
                      <a:round/>
                      <a:headEnd type="none" w="sm" len="sm"/>
                      <a:tailEnd type="none" w="sm" len="sm"/>
                    </a:lnL>
                    <a:lnR w="19050" cap="flat" cmpd="sng">
                      <a:solidFill>
                        <a:srgbClr val="EEEEEE">
                          <a:alpha val="0"/>
                        </a:srgbClr>
                      </a:solidFill>
                      <a:prstDash val="solid"/>
                      <a:round/>
                      <a:headEnd type="none" w="sm" len="sm"/>
                      <a:tailEnd type="none" w="sm" len="sm"/>
                    </a:lnR>
                    <a:lnT w="19050" cap="flat" cmpd="sng">
                      <a:solidFill>
                        <a:srgbClr val="C2D8FF">
                          <a:alpha val="0"/>
                        </a:srgbClr>
                      </a:solidFill>
                      <a:prstDash val="solid"/>
                      <a:round/>
                      <a:headEnd type="none" w="sm" len="sm"/>
                      <a:tailEnd type="none" w="sm" len="sm"/>
                    </a:lnT>
                    <a:lnB w="19050" cap="flat" cmpd="sng">
                      <a:solidFill>
                        <a:srgbClr val="C2D8FF">
                          <a:alpha val="0"/>
                        </a:srgbClr>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EEEEEE">
                          <a:alpha val="0"/>
                        </a:srgbClr>
                      </a:solidFill>
                      <a:prstDash val="solid"/>
                      <a:round/>
                      <a:headEnd type="none" w="sm" len="sm"/>
                      <a:tailEnd type="none" w="sm" len="sm"/>
                    </a:lnL>
                    <a:lnR w="19050" cap="flat" cmpd="sng">
                      <a:solidFill>
                        <a:srgbClr val="EEEEEE">
                          <a:alpha val="0"/>
                        </a:srgbClr>
                      </a:solidFill>
                      <a:prstDash val="solid"/>
                      <a:round/>
                      <a:headEnd type="none" w="sm" len="sm"/>
                      <a:tailEnd type="none" w="sm" len="sm"/>
                    </a:lnR>
                    <a:lnT w="19050" cap="flat" cmpd="sng">
                      <a:solidFill>
                        <a:srgbClr val="C2D8FF">
                          <a:alpha val="0"/>
                        </a:srgbClr>
                      </a:solidFill>
                      <a:prstDash val="solid"/>
                      <a:round/>
                      <a:headEnd type="none" w="sm" len="sm"/>
                      <a:tailEnd type="none" w="sm" len="sm"/>
                    </a:lnT>
                    <a:lnB w="19050" cap="flat" cmpd="sng">
                      <a:solidFill>
                        <a:srgbClr val="C2D8FF">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Task 04</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EEEEEE">
                          <a:alpha val="0"/>
                        </a:srgbClr>
                      </a:solidFill>
                      <a:prstDash val="solid"/>
                      <a:round/>
                      <a:headEnd type="none" w="sm" len="sm"/>
                      <a:tailEnd type="none" w="sm" len="sm"/>
                    </a:lnL>
                    <a:lnR w="19050" cap="flat" cmpd="sng">
                      <a:solidFill>
                        <a:srgbClr val="EEEEEE">
                          <a:alpha val="0"/>
                        </a:srgbClr>
                      </a:solidFill>
                      <a:prstDash val="solid"/>
                      <a:round/>
                      <a:headEnd type="none" w="sm" len="sm"/>
                      <a:tailEnd type="none" w="sm" len="sm"/>
                    </a:lnR>
                    <a:lnT w="19050" cap="flat" cmpd="sng">
                      <a:solidFill>
                        <a:srgbClr val="C2D8FF">
                          <a:alpha val="0"/>
                        </a:srgbClr>
                      </a:solidFill>
                      <a:prstDash val="solid"/>
                      <a:round/>
                      <a:headEnd type="none" w="sm" len="sm"/>
                      <a:tailEnd type="none" w="sm" len="sm"/>
                    </a:lnT>
                    <a:lnB w="19050" cap="flat" cmpd="sng">
                      <a:solidFill>
                        <a:srgbClr val="C2D8FF">
                          <a:alpha val="0"/>
                        </a:srgbClr>
                      </a:solidFill>
                      <a:prstDash val="solid"/>
                      <a:round/>
                      <a:headEnd type="none" w="sm" len="sm"/>
                      <a:tailEnd type="none" w="sm" len="sm"/>
                    </a:lnB>
                    <a:solidFill>
                      <a:schemeClr val="accent2"/>
                    </a:solidFill>
                  </a:tcPr>
                </a:tc>
                <a:extLst>
                  <a:ext uri="{0D108BD9-81ED-4DB2-BD59-A6C34878D82A}">
                    <a16:rowId xmlns:a16="http://schemas.microsoft.com/office/drawing/2014/main" val="10003"/>
                  </a:ext>
                </a:extLst>
              </a:tr>
              <a:tr h="540100">
                <a:tc>
                  <a:txBody>
                    <a:bodyPr/>
                    <a:lstStyle/>
                    <a:p>
                      <a:pPr marL="0" lvl="0" indent="0" algn="l" rtl="0">
                        <a:spcBef>
                          <a:spcPts val="0"/>
                        </a:spcBef>
                        <a:spcAft>
                          <a:spcPts val="0"/>
                        </a:spcAft>
                        <a:buClr>
                          <a:srgbClr val="000000"/>
                        </a:buClr>
                        <a:buSzPts val="1100"/>
                        <a:buFont typeface="Arial"/>
                        <a:buNone/>
                      </a:pPr>
                      <a:r>
                        <a:rPr lang="en" sz="1800" b="1">
                          <a:solidFill>
                            <a:schemeClr val="accent6"/>
                          </a:solidFill>
                          <a:latin typeface="Quicksand"/>
                          <a:ea typeface="Quicksand"/>
                          <a:cs typeface="Quicksand"/>
                          <a:sym typeface="Quicksand"/>
                        </a:rPr>
                        <a:t>Test board</a:t>
                      </a:r>
                      <a:endParaRPr sz="1800" b="1">
                        <a:solidFill>
                          <a:schemeClr val="accent6"/>
                        </a:solidFill>
                        <a:latin typeface="Quicksand"/>
                        <a:ea typeface="Quicksand"/>
                        <a:cs typeface="Quicksand"/>
                        <a:sym typeface="Quicksand"/>
                      </a:endParaRPr>
                    </a:p>
                  </a:txBody>
                  <a:tcPr marL="91425" marR="91425" marT="91425" marB="91425" anchor="ctr">
                    <a:lnL w="9525" cap="flat" cmpd="sng">
                      <a:solidFill>
                        <a:srgbClr val="FFFFFF">
                          <a:alpha val="0"/>
                        </a:srgbClr>
                      </a:solidFill>
                      <a:prstDash val="solid"/>
                      <a:round/>
                      <a:headEnd type="none" w="sm" len="sm"/>
                      <a:tailEnd type="none" w="sm" len="sm"/>
                    </a:lnL>
                    <a:lnR w="9525" cap="flat" cmpd="sng">
                      <a:solidFill>
                        <a:schemeClr val="lt1"/>
                      </a:solidFill>
                      <a:prstDash val="solid"/>
                      <a:round/>
                      <a:headEnd type="none" w="sm" len="sm"/>
                      <a:tailEnd type="none" w="sm" len="sm"/>
                    </a:lnR>
                    <a:lnT w="19050" cap="flat" cmpd="sng">
                      <a:solidFill>
                        <a:srgbClr val="C2D8FF">
                          <a:alpha val="0"/>
                        </a:srgbClr>
                      </a:solidFill>
                      <a:prstDash val="solid"/>
                      <a:round/>
                      <a:headEnd type="none" w="sm" len="sm"/>
                      <a:tailEnd type="none" w="sm" len="sm"/>
                    </a:lnT>
                    <a:lnB w="9525" cap="flat" cmpd="sng">
                      <a:solidFill>
                        <a:srgbClr val="FFFFFF">
                          <a:alpha val="0"/>
                        </a:srgbClr>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endParaRPr sz="1200">
                        <a:solidFill>
                          <a:schemeClr val="dk1"/>
                        </a:solidFill>
                        <a:latin typeface="Quicksand"/>
                        <a:ea typeface="Quicksand"/>
                        <a:cs typeface="Quicksand"/>
                        <a:sym typeface="Quicksand"/>
                      </a:endParaRPr>
                    </a:p>
                  </a:txBody>
                  <a:tcPr marL="91425" marR="91425" marT="91425" marB="91425">
                    <a:lnL w="9525" cap="flat" cmpd="sng">
                      <a:solidFill>
                        <a:schemeClr val="lt1"/>
                      </a:solidFill>
                      <a:prstDash val="solid"/>
                      <a:round/>
                      <a:headEnd type="none" w="sm" len="sm"/>
                      <a:tailEnd type="none" w="sm" len="sm"/>
                    </a:lnL>
                    <a:lnR w="19050" cap="flat" cmpd="sng">
                      <a:solidFill>
                        <a:srgbClr val="EEEEEE">
                          <a:alpha val="0"/>
                        </a:srgbClr>
                      </a:solidFill>
                      <a:prstDash val="solid"/>
                      <a:round/>
                      <a:headEnd type="none" w="sm" len="sm"/>
                      <a:tailEnd type="none" w="sm" len="sm"/>
                    </a:lnR>
                    <a:lnT w="19050" cap="flat" cmpd="sng">
                      <a:solidFill>
                        <a:srgbClr val="C2D8FF">
                          <a:alpha val="0"/>
                        </a:srgbClr>
                      </a:solidFill>
                      <a:prstDash val="solid"/>
                      <a:round/>
                      <a:headEnd type="none" w="sm" len="sm"/>
                      <a:tailEnd type="none" w="sm" len="sm"/>
                    </a:lnT>
                    <a:lnB w="19050" cap="flat" cmpd="sng">
                      <a:solidFill>
                        <a:srgbClr val="EEEEEE">
                          <a:alpha val="0"/>
                        </a:srgbClr>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endParaRPr sz="1200">
                        <a:solidFill>
                          <a:schemeClr val="dk1"/>
                        </a:solidFill>
                        <a:latin typeface="Quicksand"/>
                        <a:ea typeface="Quicksand"/>
                        <a:cs typeface="Quicksand"/>
                        <a:sym typeface="Quicksand"/>
                      </a:endParaRPr>
                    </a:p>
                  </a:txBody>
                  <a:tcPr marL="91425" marR="91425" marT="91425" marB="91425" anchor="ctr">
                    <a:lnL w="19050" cap="flat" cmpd="sng">
                      <a:solidFill>
                        <a:srgbClr val="EEEEEE">
                          <a:alpha val="0"/>
                        </a:srgbClr>
                      </a:solidFill>
                      <a:prstDash val="solid"/>
                      <a:round/>
                      <a:headEnd type="none" w="sm" len="sm"/>
                      <a:tailEnd type="none" w="sm" len="sm"/>
                    </a:lnL>
                    <a:lnR w="19050" cap="flat" cmpd="sng">
                      <a:solidFill>
                        <a:srgbClr val="EEEEEE">
                          <a:alpha val="0"/>
                        </a:srgbClr>
                      </a:solidFill>
                      <a:prstDash val="solid"/>
                      <a:round/>
                      <a:headEnd type="none" w="sm" len="sm"/>
                      <a:tailEnd type="none" w="sm" len="sm"/>
                    </a:lnR>
                    <a:lnT w="19050" cap="flat" cmpd="sng">
                      <a:solidFill>
                        <a:srgbClr val="C2D8FF">
                          <a:alpha val="0"/>
                        </a:srgbClr>
                      </a:solidFill>
                      <a:prstDash val="solid"/>
                      <a:round/>
                      <a:headEnd type="none" w="sm" len="sm"/>
                      <a:tailEnd type="none" w="sm" len="sm"/>
                    </a:lnT>
                    <a:lnB w="19050" cap="flat" cmpd="sng">
                      <a:solidFill>
                        <a:srgbClr val="EEEEEE">
                          <a:alpha val="0"/>
                        </a:srgbClr>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endParaRPr sz="1200">
                        <a:solidFill>
                          <a:schemeClr val="dk1"/>
                        </a:solidFill>
                        <a:latin typeface="Quicksand"/>
                        <a:ea typeface="Quicksand"/>
                        <a:cs typeface="Quicksand"/>
                        <a:sym typeface="Quicksand"/>
                      </a:endParaRPr>
                    </a:p>
                  </a:txBody>
                  <a:tcPr marL="91425" marR="91425" marT="91425" marB="91425" anchor="ctr">
                    <a:lnL w="19050" cap="flat" cmpd="sng">
                      <a:solidFill>
                        <a:srgbClr val="EEEEEE">
                          <a:alpha val="0"/>
                        </a:srgbClr>
                      </a:solidFill>
                      <a:prstDash val="solid"/>
                      <a:round/>
                      <a:headEnd type="none" w="sm" len="sm"/>
                      <a:tailEnd type="none" w="sm" len="sm"/>
                    </a:lnL>
                    <a:lnR w="19050" cap="flat" cmpd="sng">
                      <a:solidFill>
                        <a:srgbClr val="EEEEEE">
                          <a:alpha val="0"/>
                        </a:srgbClr>
                      </a:solidFill>
                      <a:prstDash val="solid"/>
                      <a:round/>
                      <a:headEnd type="none" w="sm" len="sm"/>
                      <a:tailEnd type="none" w="sm" len="sm"/>
                    </a:lnR>
                    <a:lnT w="19050" cap="flat" cmpd="sng">
                      <a:solidFill>
                        <a:srgbClr val="C2D8FF">
                          <a:alpha val="0"/>
                        </a:srgbClr>
                      </a:solidFill>
                      <a:prstDash val="solid"/>
                      <a:round/>
                      <a:headEnd type="none" w="sm" len="sm"/>
                      <a:tailEnd type="none" w="sm" len="sm"/>
                    </a:lnT>
                    <a:lnB w="19050" cap="flat" cmpd="sng">
                      <a:solidFill>
                        <a:srgbClr val="EEEEEE">
                          <a:alpha val="0"/>
                        </a:srgbClr>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endParaRPr sz="1200">
                        <a:solidFill>
                          <a:schemeClr val="dk1"/>
                        </a:solidFill>
                        <a:latin typeface="Quicksand"/>
                        <a:ea typeface="Quicksand"/>
                        <a:cs typeface="Quicksand"/>
                        <a:sym typeface="Quicksand"/>
                      </a:endParaRPr>
                    </a:p>
                  </a:txBody>
                  <a:tcPr marL="91425" marR="91425" marT="91425" marB="91425" anchor="ctr">
                    <a:lnL w="19050" cap="flat" cmpd="sng">
                      <a:solidFill>
                        <a:srgbClr val="EEEEEE">
                          <a:alpha val="0"/>
                        </a:srgbClr>
                      </a:solidFill>
                      <a:prstDash val="solid"/>
                      <a:round/>
                      <a:headEnd type="none" w="sm" len="sm"/>
                      <a:tailEnd type="none" w="sm" len="sm"/>
                    </a:lnL>
                    <a:lnR w="19050" cap="flat" cmpd="sng">
                      <a:solidFill>
                        <a:srgbClr val="EEEEEE">
                          <a:alpha val="0"/>
                        </a:srgbClr>
                      </a:solidFill>
                      <a:prstDash val="solid"/>
                      <a:round/>
                      <a:headEnd type="none" w="sm" len="sm"/>
                      <a:tailEnd type="none" w="sm" len="sm"/>
                    </a:lnR>
                    <a:lnT w="19050" cap="flat" cmpd="sng">
                      <a:solidFill>
                        <a:srgbClr val="C2D8FF">
                          <a:alpha val="0"/>
                        </a:srgbClr>
                      </a:solidFill>
                      <a:prstDash val="solid"/>
                      <a:round/>
                      <a:headEnd type="none" w="sm" len="sm"/>
                      <a:tailEnd type="none" w="sm" len="sm"/>
                    </a:lnT>
                    <a:lnB w="19050" cap="flat" cmpd="sng">
                      <a:solidFill>
                        <a:srgbClr val="EEEEEE">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grpSp>
        <p:nvGrpSpPr>
          <p:cNvPr id="1391" name="Google Shape;1391;p27"/>
          <p:cNvGrpSpPr/>
          <p:nvPr/>
        </p:nvGrpSpPr>
        <p:grpSpPr>
          <a:xfrm>
            <a:off x="3143858" y="3796442"/>
            <a:ext cx="339253" cy="339253"/>
            <a:chOff x="1492675" y="4992125"/>
            <a:chExt cx="481825" cy="481825"/>
          </a:xfrm>
        </p:grpSpPr>
        <p:sp>
          <p:nvSpPr>
            <p:cNvPr id="1392" name="Google Shape;1392;p27"/>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393" name="Google Shape;1393;p27"/>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394" name="Google Shape;1394;p27"/>
          <p:cNvGrpSpPr/>
          <p:nvPr/>
        </p:nvGrpSpPr>
        <p:grpSpPr>
          <a:xfrm>
            <a:off x="4450108" y="3796442"/>
            <a:ext cx="339253" cy="339253"/>
            <a:chOff x="1492675" y="4992125"/>
            <a:chExt cx="481825" cy="481825"/>
          </a:xfrm>
        </p:grpSpPr>
        <p:sp>
          <p:nvSpPr>
            <p:cNvPr id="1395" name="Google Shape;1395;p27"/>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396" name="Google Shape;1396;p27"/>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00"/>
        <p:cNvGrpSpPr/>
        <p:nvPr/>
      </p:nvGrpSpPr>
      <p:grpSpPr>
        <a:xfrm>
          <a:off x="0" y="0"/>
          <a:ext cx="0" cy="0"/>
          <a:chOff x="0" y="0"/>
          <a:chExt cx="0" cy="0"/>
        </a:xfrm>
      </p:grpSpPr>
      <p:grpSp>
        <p:nvGrpSpPr>
          <p:cNvPr id="1401" name="Google Shape;1401;p28"/>
          <p:cNvGrpSpPr/>
          <p:nvPr/>
        </p:nvGrpSpPr>
        <p:grpSpPr>
          <a:xfrm>
            <a:off x="3359750" y="1301450"/>
            <a:ext cx="2424300" cy="3697910"/>
            <a:chOff x="3359750" y="1301450"/>
            <a:chExt cx="2424300" cy="3697910"/>
          </a:xfrm>
        </p:grpSpPr>
        <p:sp>
          <p:nvSpPr>
            <p:cNvPr id="1402" name="Google Shape;1402;p28"/>
            <p:cNvSpPr/>
            <p:nvPr/>
          </p:nvSpPr>
          <p:spPr>
            <a:xfrm flipH="1">
              <a:off x="3359750" y="1301450"/>
              <a:ext cx="2424300" cy="3021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28"/>
            <p:cNvSpPr/>
            <p:nvPr/>
          </p:nvSpPr>
          <p:spPr>
            <a:xfrm rot="2098536">
              <a:off x="4101144" y="3831926"/>
              <a:ext cx="1088308" cy="940432"/>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B7E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404" name="Google Shape;1404;p28"/>
          <p:cNvSpPr/>
          <p:nvPr/>
        </p:nvSpPr>
        <p:spPr>
          <a:xfrm flipH="1">
            <a:off x="1016250" y="2836750"/>
            <a:ext cx="2271600" cy="14796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28"/>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sp>
        <p:nvSpPr>
          <p:cNvPr id="1406" name="Google Shape;1406;p28"/>
          <p:cNvSpPr/>
          <p:nvPr/>
        </p:nvSpPr>
        <p:spPr>
          <a:xfrm flipH="1">
            <a:off x="1016250" y="1301450"/>
            <a:ext cx="2271600" cy="14796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07" name="Google Shape;1407;p28"/>
          <p:cNvGrpSpPr/>
          <p:nvPr/>
        </p:nvGrpSpPr>
        <p:grpSpPr>
          <a:xfrm>
            <a:off x="1016325" y="1387450"/>
            <a:ext cx="2271536" cy="1148675"/>
            <a:chOff x="863569" y="1319200"/>
            <a:chExt cx="2424264" cy="1148675"/>
          </a:xfrm>
        </p:grpSpPr>
        <p:sp>
          <p:nvSpPr>
            <p:cNvPr id="1408" name="Google Shape;1408;p28"/>
            <p:cNvSpPr/>
            <p:nvPr/>
          </p:nvSpPr>
          <p:spPr>
            <a:xfrm>
              <a:off x="863569" y="1319200"/>
              <a:ext cx="2424264" cy="423619"/>
            </a:xfrm>
            <a:custGeom>
              <a:avLst/>
              <a:gdLst/>
              <a:ahLst/>
              <a:cxnLst/>
              <a:rect l="l" t="t" r="r" b="b"/>
              <a:pathLst>
                <a:path w="53649" h="6177" extrusionOk="0">
                  <a:moveTo>
                    <a:pt x="1" y="1"/>
                  </a:moveTo>
                  <a:lnTo>
                    <a:pt x="1" y="6176"/>
                  </a:lnTo>
                  <a:lnTo>
                    <a:pt x="53648" y="6176"/>
                  </a:lnTo>
                  <a:lnTo>
                    <a:pt x="53648" y="1"/>
                  </a:lnTo>
                  <a:close/>
                </a:path>
              </a:pathLst>
            </a:cu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Goals</a:t>
              </a:r>
              <a:endParaRPr sz="2200" b="1">
                <a:solidFill>
                  <a:schemeClr val="accent1"/>
                </a:solidFill>
                <a:latin typeface="Quicksand"/>
                <a:ea typeface="Quicksand"/>
                <a:cs typeface="Quicksand"/>
                <a:sym typeface="Quicksand"/>
              </a:endParaRPr>
            </a:p>
          </p:txBody>
        </p:sp>
        <p:sp>
          <p:nvSpPr>
            <p:cNvPr id="1409" name="Google Shape;1409;p28"/>
            <p:cNvSpPr txBox="1"/>
            <p:nvPr/>
          </p:nvSpPr>
          <p:spPr>
            <a:xfrm flipH="1">
              <a:off x="1133400" y="1756275"/>
              <a:ext cx="1884600" cy="711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Mars is actually a cold place and Venus has a beautiful name</a:t>
              </a:r>
              <a:endParaRPr sz="1200">
                <a:solidFill>
                  <a:schemeClr val="dk1"/>
                </a:solidFill>
                <a:latin typeface="Quicksand Medium"/>
                <a:ea typeface="Quicksand Medium"/>
                <a:cs typeface="Quicksand Medium"/>
                <a:sym typeface="Quicksand Medium"/>
              </a:endParaRPr>
            </a:p>
          </p:txBody>
        </p:sp>
      </p:grpSp>
      <p:grpSp>
        <p:nvGrpSpPr>
          <p:cNvPr id="1410" name="Google Shape;1410;p28"/>
          <p:cNvGrpSpPr/>
          <p:nvPr/>
        </p:nvGrpSpPr>
        <p:grpSpPr>
          <a:xfrm>
            <a:off x="1016330" y="2909525"/>
            <a:ext cx="2271536" cy="1132825"/>
            <a:chOff x="863550" y="3136538"/>
            <a:chExt cx="2424264" cy="1132825"/>
          </a:xfrm>
        </p:grpSpPr>
        <p:sp>
          <p:nvSpPr>
            <p:cNvPr id="1411" name="Google Shape;1411;p28"/>
            <p:cNvSpPr/>
            <p:nvPr/>
          </p:nvSpPr>
          <p:spPr>
            <a:xfrm>
              <a:off x="863550" y="3136538"/>
              <a:ext cx="2424264" cy="458719"/>
            </a:xfrm>
            <a:custGeom>
              <a:avLst/>
              <a:gdLst/>
              <a:ahLst/>
              <a:cxnLst/>
              <a:rect l="l" t="t" r="r" b="b"/>
              <a:pathLst>
                <a:path w="53649" h="6177" extrusionOk="0">
                  <a:moveTo>
                    <a:pt x="1" y="1"/>
                  </a:moveTo>
                  <a:lnTo>
                    <a:pt x="1" y="6176"/>
                  </a:lnTo>
                  <a:lnTo>
                    <a:pt x="53648" y="6176"/>
                  </a:lnTo>
                  <a:lnTo>
                    <a:pt x="53648" y="1"/>
                  </a:lnTo>
                  <a:close/>
                </a:path>
              </a:pathLst>
            </a:cu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Ideas</a:t>
              </a:r>
              <a:endParaRPr sz="2200" b="1">
                <a:solidFill>
                  <a:schemeClr val="accent1"/>
                </a:solidFill>
                <a:latin typeface="Quicksand"/>
                <a:ea typeface="Quicksand"/>
                <a:cs typeface="Quicksand"/>
                <a:sym typeface="Quicksand"/>
              </a:endParaRPr>
            </a:p>
          </p:txBody>
        </p:sp>
        <p:sp>
          <p:nvSpPr>
            <p:cNvPr id="1412" name="Google Shape;1412;p28"/>
            <p:cNvSpPr txBox="1"/>
            <p:nvPr/>
          </p:nvSpPr>
          <p:spPr>
            <a:xfrm flipH="1">
              <a:off x="1208986" y="3589262"/>
              <a:ext cx="1733400" cy="680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1100"/>
                <a:buFont typeface="Arial"/>
                <a:buNone/>
              </a:pPr>
              <a:r>
                <a:rPr lang="en" sz="1200">
                  <a:solidFill>
                    <a:schemeClr val="dk1"/>
                  </a:solidFill>
                  <a:latin typeface="Quicksand Medium"/>
                  <a:ea typeface="Quicksand Medium"/>
                  <a:cs typeface="Quicksand Medium"/>
                  <a:sym typeface="Quicksand Medium"/>
                </a:rPr>
                <a:t>Saturn is a gas giant and the only planet with rings</a:t>
              </a:r>
              <a:endParaRPr sz="1200">
                <a:solidFill>
                  <a:schemeClr val="dk1"/>
                </a:solidFill>
                <a:latin typeface="Quicksand Medium"/>
                <a:ea typeface="Quicksand Medium"/>
                <a:cs typeface="Quicksand Medium"/>
                <a:sym typeface="Quicksand Medium"/>
              </a:endParaRPr>
            </a:p>
          </p:txBody>
        </p:sp>
      </p:grpSp>
      <p:sp>
        <p:nvSpPr>
          <p:cNvPr id="1413" name="Google Shape;1413;p28"/>
          <p:cNvSpPr/>
          <p:nvPr/>
        </p:nvSpPr>
        <p:spPr>
          <a:xfrm>
            <a:off x="3359800" y="1377650"/>
            <a:ext cx="2424264" cy="423619"/>
          </a:xfrm>
          <a:custGeom>
            <a:avLst/>
            <a:gdLst/>
            <a:ahLst/>
            <a:cxnLst/>
            <a:rect l="l" t="t" r="r" b="b"/>
            <a:pathLst>
              <a:path w="53649" h="6177" extrusionOk="0">
                <a:moveTo>
                  <a:pt x="1" y="1"/>
                </a:moveTo>
                <a:lnTo>
                  <a:pt x="1" y="6176"/>
                </a:lnTo>
                <a:lnTo>
                  <a:pt x="53648" y="6176"/>
                </a:lnTo>
                <a:lnTo>
                  <a:pt x="53648" y="1"/>
                </a:lnTo>
                <a:close/>
              </a:path>
            </a:pathLst>
          </a:cu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Task</a:t>
            </a:r>
            <a:endParaRPr sz="2200" b="1">
              <a:solidFill>
                <a:schemeClr val="accent1"/>
              </a:solidFill>
              <a:latin typeface="Quicksand"/>
              <a:ea typeface="Quicksand"/>
              <a:cs typeface="Quicksand"/>
              <a:sym typeface="Quicksand"/>
            </a:endParaRPr>
          </a:p>
        </p:txBody>
      </p:sp>
      <p:grpSp>
        <p:nvGrpSpPr>
          <p:cNvPr id="1414" name="Google Shape;1414;p28"/>
          <p:cNvGrpSpPr/>
          <p:nvPr/>
        </p:nvGrpSpPr>
        <p:grpSpPr>
          <a:xfrm>
            <a:off x="3784450" y="1848318"/>
            <a:ext cx="1731065" cy="183900"/>
            <a:chOff x="3784450" y="1812500"/>
            <a:chExt cx="1731065" cy="183900"/>
          </a:xfrm>
        </p:grpSpPr>
        <p:sp>
          <p:nvSpPr>
            <p:cNvPr id="1415" name="Google Shape;1415;p28"/>
            <p:cNvSpPr/>
            <p:nvPr/>
          </p:nvSpPr>
          <p:spPr>
            <a:xfrm>
              <a:off x="3784450" y="1846350"/>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28"/>
            <p:cNvSpPr txBox="1"/>
            <p:nvPr/>
          </p:nvSpPr>
          <p:spPr>
            <a:xfrm>
              <a:off x="3923115" y="1812500"/>
              <a:ext cx="1592400" cy="183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Do exercise</a:t>
              </a:r>
              <a:endParaRPr sz="1200">
                <a:solidFill>
                  <a:schemeClr val="dk1"/>
                </a:solidFill>
                <a:latin typeface="Quicksand Medium"/>
                <a:ea typeface="Quicksand Medium"/>
                <a:cs typeface="Quicksand Medium"/>
                <a:sym typeface="Quicksand Medium"/>
              </a:endParaRPr>
            </a:p>
          </p:txBody>
        </p:sp>
      </p:grpSp>
      <p:grpSp>
        <p:nvGrpSpPr>
          <p:cNvPr id="1417" name="Google Shape;1417;p28"/>
          <p:cNvGrpSpPr/>
          <p:nvPr/>
        </p:nvGrpSpPr>
        <p:grpSpPr>
          <a:xfrm>
            <a:off x="3784450" y="2104393"/>
            <a:ext cx="1731285" cy="183900"/>
            <a:chOff x="3784450" y="2068575"/>
            <a:chExt cx="1731285" cy="183900"/>
          </a:xfrm>
        </p:grpSpPr>
        <p:sp>
          <p:nvSpPr>
            <p:cNvPr id="1418" name="Google Shape;1418;p28"/>
            <p:cNvSpPr/>
            <p:nvPr/>
          </p:nvSpPr>
          <p:spPr>
            <a:xfrm>
              <a:off x="3784450" y="2093050"/>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28"/>
            <p:cNvSpPr txBox="1"/>
            <p:nvPr/>
          </p:nvSpPr>
          <p:spPr>
            <a:xfrm>
              <a:off x="3909235" y="2068575"/>
              <a:ext cx="1606500" cy="183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p:txBody>
        </p:sp>
      </p:grpSp>
      <p:grpSp>
        <p:nvGrpSpPr>
          <p:cNvPr id="1420" name="Google Shape;1420;p28"/>
          <p:cNvGrpSpPr/>
          <p:nvPr/>
        </p:nvGrpSpPr>
        <p:grpSpPr>
          <a:xfrm>
            <a:off x="3784450" y="2360468"/>
            <a:ext cx="1731065" cy="183900"/>
            <a:chOff x="3784450" y="2324650"/>
            <a:chExt cx="1731065" cy="183900"/>
          </a:xfrm>
        </p:grpSpPr>
        <p:sp>
          <p:nvSpPr>
            <p:cNvPr id="1421" name="Google Shape;1421;p28"/>
            <p:cNvSpPr/>
            <p:nvPr/>
          </p:nvSpPr>
          <p:spPr>
            <a:xfrm>
              <a:off x="3784450" y="2344413"/>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28"/>
            <p:cNvSpPr txBox="1"/>
            <p:nvPr/>
          </p:nvSpPr>
          <p:spPr>
            <a:xfrm>
              <a:off x="3923115" y="2324650"/>
              <a:ext cx="1592400" cy="183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p:txBody>
        </p:sp>
      </p:grpSp>
      <p:grpSp>
        <p:nvGrpSpPr>
          <p:cNvPr id="1423" name="Google Shape;1423;p28"/>
          <p:cNvGrpSpPr/>
          <p:nvPr/>
        </p:nvGrpSpPr>
        <p:grpSpPr>
          <a:xfrm>
            <a:off x="3784450" y="2616518"/>
            <a:ext cx="1731115" cy="183900"/>
            <a:chOff x="3784450" y="2580700"/>
            <a:chExt cx="1731115" cy="183900"/>
          </a:xfrm>
        </p:grpSpPr>
        <p:sp>
          <p:nvSpPr>
            <p:cNvPr id="1424" name="Google Shape;1424;p28"/>
            <p:cNvSpPr/>
            <p:nvPr/>
          </p:nvSpPr>
          <p:spPr>
            <a:xfrm>
              <a:off x="3784450" y="2599763"/>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28"/>
            <p:cNvSpPr txBox="1"/>
            <p:nvPr/>
          </p:nvSpPr>
          <p:spPr>
            <a:xfrm>
              <a:off x="3923165" y="2580700"/>
              <a:ext cx="1592400" cy="183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p:txBody>
        </p:sp>
      </p:grpSp>
      <p:grpSp>
        <p:nvGrpSpPr>
          <p:cNvPr id="1426" name="Google Shape;1426;p28"/>
          <p:cNvGrpSpPr/>
          <p:nvPr/>
        </p:nvGrpSpPr>
        <p:grpSpPr>
          <a:xfrm>
            <a:off x="3784450" y="2872568"/>
            <a:ext cx="1731337" cy="183900"/>
            <a:chOff x="3784450" y="2836750"/>
            <a:chExt cx="1731337" cy="183900"/>
          </a:xfrm>
        </p:grpSpPr>
        <p:sp>
          <p:nvSpPr>
            <p:cNvPr id="1427" name="Google Shape;1427;p28"/>
            <p:cNvSpPr/>
            <p:nvPr/>
          </p:nvSpPr>
          <p:spPr>
            <a:xfrm>
              <a:off x="3784450" y="2855763"/>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28"/>
            <p:cNvSpPr txBox="1"/>
            <p:nvPr/>
          </p:nvSpPr>
          <p:spPr>
            <a:xfrm>
              <a:off x="3909287" y="2836750"/>
              <a:ext cx="1606500" cy="183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p:txBody>
        </p:sp>
      </p:grpSp>
      <p:grpSp>
        <p:nvGrpSpPr>
          <p:cNvPr id="1429" name="Google Shape;1429;p28"/>
          <p:cNvGrpSpPr/>
          <p:nvPr/>
        </p:nvGrpSpPr>
        <p:grpSpPr>
          <a:xfrm>
            <a:off x="3784450" y="3128643"/>
            <a:ext cx="1731116" cy="183900"/>
            <a:chOff x="3784450" y="3092825"/>
            <a:chExt cx="1731116" cy="183900"/>
          </a:xfrm>
        </p:grpSpPr>
        <p:sp>
          <p:nvSpPr>
            <p:cNvPr id="1430" name="Google Shape;1430;p28"/>
            <p:cNvSpPr/>
            <p:nvPr/>
          </p:nvSpPr>
          <p:spPr>
            <a:xfrm>
              <a:off x="3784450" y="3111850"/>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28"/>
            <p:cNvSpPr txBox="1"/>
            <p:nvPr/>
          </p:nvSpPr>
          <p:spPr>
            <a:xfrm>
              <a:off x="3923166" y="3092825"/>
              <a:ext cx="1592400" cy="183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p:txBody>
        </p:sp>
      </p:grpSp>
      <p:grpSp>
        <p:nvGrpSpPr>
          <p:cNvPr id="1432" name="Google Shape;1432;p28"/>
          <p:cNvGrpSpPr/>
          <p:nvPr/>
        </p:nvGrpSpPr>
        <p:grpSpPr>
          <a:xfrm>
            <a:off x="3784450" y="3384693"/>
            <a:ext cx="1731116" cy="183900"/>
            <a:chOff x="3784450" y="3348875"/>
            <a:chExt cx="1731116" cy="183900"/>
          </a:xfrm>
        </p:grpSpPr>
        <p:sp>
          <p:nvSpPr>
            <p:cNvPr id="1433" name="Google Shape;1433;p28"/>
            <p:cNvSpPr/>
            <p:nvPr/>
          </p:nvSpPr>
          <p:spPr>
            <a:xfrm>
              <a:off x="3784450" y="3367938"/>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28"/>
            <p:cNvSpPr txBox="1"/>
            <p:nvPr/>
          </p:nvSpPr>
          <p:spPr>
            <a:xfrm>
              <a:off x="3923166" y="3348875"/>
              <a:ext cx="1592400" cy="183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p:txBody>
        </p:sp>
      </p:grpSp>
      <p:sp>
        <p:nvSpPr>
          <p:cNvPr id="1435" name="Google Shape;1435;p28"/>
          <p:cNvSpPr/>
          <p:nvPr/>
        </p:nvSpPr>
        <p:spPr>
          <a:xfrm flipH="1">
            <a:off x="5856000" y="1301450"/>
            <a:ext cx="2271600" cy="976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28"/>
          <p:cNvSpPr/>
          <p:nvPr/>
        </p:nvSpPr>
        <p:spPr>
          <a:xfrm>
            <a:off x="5856025" y="1377650"/>
            <a:ext cx="2271633" cy="423619"/>
          </a:xfrm>
          <a:custGeom>
            <a:avLst/>
            <a:gdLst/>
            <a:ahLst/>
            <a:cxnLst/>
            <a:rect l="l" t="t" r="r" b="b"/>
            <a:pathLst>
              <a:path w="53649" h="6177" extrusionOk="0">
                <a:moveTo>
                  <a:pt x="1" y="1"/>
                </a:moveTo>
                <a:lnTo>
                  <a:pt x="1" y="6176"/>
                </a:lnTo>
                <a:lnTo>
                  <a:pt x="53648" y="6176"/>
                </a:lnTo>
                <a:lnTo>
                  <a:pt x="53648" y="1"/>
                </a:lnTo>
                <a:close/>
              </a:path>
            </a:pathLst>
          </a:cu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Morning</a:t>
            </a:r>
            <a:endParaRPr sz="2200" b="1">
              <a:solidFill>
                <a:schemeClr val="accent1"/>
              </a:solidFill>
              <a:latin typeface="Quicksand"/>
              <a:ea typeface="Quicksand"/>
              <a:cs typeface="Quicksand"/>
              <a:sym typeface="Quicksand"/>
            </a:endParaRPr>
          </a:p>
        </p:txBody>
      </p:sp>
      <p:sp>
        <p:nvSpPr>
          <p:cNvPr id="1437" name="Google Shape;1437;p28"/>
          <p:cNvSpPr txBox="1"/>
          <p:nvPr/>
        </p:nvSpPr>
        <p:spPr>
          <a:xfrm>
            <a:off x="5945712" y="1833300"/>
            <a:ext cx="2092200" cy="214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Venus is a hot planet</a:t>
            </a:r>
            <a:endParaRPr sz="1200">
              <a:solidFill>
                <a:schemeClr val="dk1"/>
              </a:solidFill>
              <a:latin typeface="Quicksand Medium"/>
              <a:ea typeface="Quicksand Medium"/>
              <a:cs typeface="Quicksand Medium"/>
              <a:sym typeface="Quicksand Medium"/>
            </a:endParaRPr>
          </a:p>
        </p:txBody>
      </p:sp>
      <p:sp>
        <p:nvSpPr>
          <p:cNvPr id="1438" name="Google Shape;1438;p28"/>
          <p:cNvSpPr/>
          <p:nvPr/>
        </p:nvSpPr>
        <p:spPr>
          <a:xfrm flipH="1">
            <a:off x="5856000" y="2323675"/>
            <a:ext cx="2271600" cy="976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28"/>
          <p:cNvSpPr/>
          <p:nvPr/>
        </p:nvSpPr>
        <p:spPr>
          <a:xfrm>
            <a:off x="5856000" y="2399900"/>
            <a:ext cx="2271633" cy="423619"/>
          </a:xfrm>
          <a:custGeom>
            <a:avLst/>
            <a:gdLst/>
            <a:ahLst/>
            <a:cxnLst/>
            <a:rect l="l" t="t" r="r" b="b"/>
            <a:pathLst>
              <a:path w="53649" h="6177" extrusionOk="0">
                <a:moveTo>
                  <a:pt x="1" y="1"/>
                </a:moveTo>
                <a:lnTo>
                  <a:pt x="1" y="6176"/>
                </a:lnTo>
                <a:lnTo>
                  <a:pt x="53648" y="6176"/>
                </a:lnTo>
                <a:lnTo>
                  <a:pt x="53648" y="1"/>
                </a:lnTo>
                <a:close/>
              </a:path>
            </a:pathLst>
          </a:cu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Afternoon</a:t>
            </a:r>
            <a:endParaRPr sz="2200" b="1">
              <a:solidFill>
                <a:schemeClr val="accent1"/>
              </a:solidFill>
              <a:latin typeface="Quicksand"/>
              <a:ea typeface="Quicksand"/>
              <a:cs typeface="Quicksand"/>
              <a:sym typeface="Quicksand"/>
            </a:endParaRPr>
          </a:p>
        </p:txBody>
      </p:sp>
      <p:sp>
        <p:nvSpPr>
          <p:cNvPr id="1440" name="Google Shape;1440;p28"/>
          <p:cNvSpPr txBox="1"/>
          <p:nvPr/>
        </p:nvSpPr>
        <p:spPr>
          <a:xfrm>
            <a:off x="6017310" y="2850900"/>
            <a:ext cx="1949100" cy="214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Mars is a cold place</a:t>
            </a:r>
            <a:endParaRPr sz="1200">
              <a:solidFill>
                <a:schemeClr val="dk1"/>
              </a:solidFill>
              <a:latin typeface="Quicksand Medium"/>
              <a:ea typeface="Quicksand Medium"/>
              <a:cs typeface="Quicksand Medium"/>
              <a:sym typeface="Quicksand Medium"/>
            </a:endParaRPr>
          </a:p>
        </p:txBody>
      </p:sp>
      <p:sp>
        <p:nvSpPr>
          <p:cNvPr id="1441" name="Google Shape;1441;p28"/>
          <p:cNvSpPr/>
          <p:nvPr/>
        </p:nvSpPr>
        <p:spPr>
          <a:xfrm flipH="1">
            <a:off x="5856000" y="3345924"/>
            <a:ext cx="2271600" cy="976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28"/>
          <p:cNvSpPr/>
          <p:nvPr/>
        </p:nvSpPr>
        <p:spPr>
          <a:xfrm>
            <a:off x="5856000" y="3422150"/>
            <a:ext cx="2271633" cy="423619"/>
          </a:xfrm>
          <a:custGeom>
            <a:avLst/>
            <a:gdLst/>
            <a:ahLst/>
            <a:cxnLst/>
            <a:rect l="l" t="t" r="r" b="b"/>
            <a:pathLst>
              <a:path w="53649" h="6177" extrusionOk="0">
                <a:moveTo>
                  <a:pt x="1" y="1"/>
                </a:moveTo>
                <a:lnTo>
                  <a:pt x="1" y="6176"/>
                </a:lnTo>
                <a:lnTo>
                  <a:pt x="53648" y="6176"/>
                </a:lnTo>
                <a:lnTo>
                  <a:pt x="53648" y="1"/>
                </a:lnTo>
                <a:close/>
              </a:path>
            </a:pathLst>
          </a:cu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Evening</a:t>
            </a:r>
            <a:endParaRPr sz="2200" b="1">
              <a:solidFill>
                <a:schemeClr val="accent1"/>
              </a:solidFill>
              <a:latin typeface="Quicksand"/>
              <a:ea typeface="Quicksand"/>
              <a:cs typeface="Quicksand"/>
              <a:sym typeface="Quicksand"/>
            </a:endParaRPr>
          </a:p>
        </p:txBody>
      </p:sp>
      <p:sp>
        <p:nvSpPr>
          <p:cNvPr id="1443" name="Google Shape;1443;p28"/>
          <p:cNvSpPr/>
          <p:nvPr/>
        </p:nvSpPr>
        <p:spPr>
          <a:xfrm>
            <a:off x="5992888" y="4076450"/>
            <a:ext cx="1997907" cy="11225"/>
          </a:xfrm>
          <a:custGeom>
            <a:avLst/>
            <a:gdLst/>
            <a:ahLst/>
            <a:cxnLst/>
            <a:rect l="l" t="t" r="r" b="b"/>
            <a:pathLst>
              <a:path w="72903" h="349" extrusionOk="0">
                <a:moveTo>
                  <a:pt x="1" y="0"/>
                </a:moveTo>
                <a:lnTo>
                  <a:pt x="1" y="349"/>
                </a:lnTo>
                <a:lnTo>
                  <a:pt x="72903" y="349"/>
                </a:lnTo>
                <a:lnTo>
                  <a:pt x="729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28"/>
          <p:cNvSpPr txBox="1"/>
          <p:nvPr/>
        </p:nvSpPr>
        <p:spPr>
          <a:xfrm>
            <a:off x="6017260" y="3873157"/>
            <a:ext cx="1949100" cy="214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Mercury is very small</a:t>
            </a:r>
            <a:endParaRPr sz="1200">
              <a:solidFill>
                <a:schemeClr val="dk1"/>
              </a:solidFill>
              <a:latin typeface="Quicksand Medium"/>
              <a:ea typeface="Quicksand Medium"/>
              <a:cs typeface="Quicksand Medium"/>
              <a:sym typeface="Quicksand Medium"/>
            </a:endParaRPr>
          </a:p>
        </p:txBody>
      </p:sp>
      <p:sp>
        <p:nvSpPr>
          <p:cNvPr id="1445" name="Google Shape;1445;p28"/>
          <p:cNvSpPr/>
          <p:nvPr/>
        </p:nvSpPr>
        <p:spPr>
          <a:xfrm rot="224">
            <a:off x="648565" y="2540159"/>
            <a:ext cx="973510" cy="777061"/>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446" name="Google Shape;1446;p28"/>
          <p:cNvSpPr/>
          <p:nvPr/>
        </p:nvSpPr>
        <p:spPr>
          <a:xfrm>
            <a:off x="5992888" y="3054175"/>
            <a:ext cx="1997907" cy="11225"/>
          </a:xfrm>
          <a:custGeom>
            <a:avLst/>
            <a:gdLst/>
            <a:ahLst/>
            <a:cxnLst/>
            <a:rect l="l" t="t" r="r" b="b"/>
            <a:pathLst>
              <a:path w="72903" h="349" extrusionOk="0">
                <a:moveTo>
                  <a:pt x="1" y="0"/>
                </a:moveTo>
                <a:lnTo>
                  <a:pt x="1" y="349"/>
                </a:lnTo>
                <a:lnTo>
                  <a:pt x="72903" y="349"/>
                </a:lnTo>
                <a:lnTo>
                  <a:pt x="729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28"/>
          <p:cNvSpPr/>
          <p:nvPr/>
        </p:nvSpPr>
        <p:spPr>
          <a:xfrm>
            <a:off x="5992838" y="2047788"/>
            <a:ext cx="1997907" cy="11225"/>
          </a:xfrm>
          <a:custGeom>
            <a:avLst/>
            <a:gdLst/>
            <a:ahLst/>
            <a:cxnLst/>
            <a:rect l="l" t="t" r="r" b="b"/>
            <a:pathLst>
              <a:path w="72903" h="349" extrusionOk="0">
                <a:moveTo>
                  <a:pt x="1" y="0"/>
                </a:moveTo>
                <a:lnTo>
                  <a:pt x="1" y="349"/>
                </a:lnTo>
                <a:lnTo>
                  <a:pt x="72903" y="349"/>
                </a:lnTo>
                <a:lnTo>
                  <a:pt x="729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51"/>
        <p:cNvGrpSpPr/>
        <p:nvPr/>
      </p:nvGrpSpPr>
      <p:grpSpPr>
        <a:xfrm>
          <a:off x="0" y="0"/>
          <a:ext cx="0" cy="0"/>
          <a:chOff x="0" y="0"/>
          <a:chExt cx="0" cy="0"/>
        </a:xfrm>
      </p:grpSpPr>
      <p:grpSp>
        <p:nvGrpSpPr>
          <p:cNvPr id="1452" name="Google Shape;1452;p29"/>
          <p:cNvGrpSpPr/>
          <p:nvPr/>
        </p:nvGrpSpPr>
        <p:grpSpPr>
          <a:xfrm>
            <a:off x="972804" y="643226"/>
            <a:ext cx="7146118" cy="4105410"/>
            <a:chOff x="972804" y="643226"/>
            <a:chExt cx="7146118" cy="4105410"/>
          </a:xfrm>
        </p:grpSpPr>
        <p:sp>
          <p:nvSpPr>
            <p:cNvPr id="1453" name="Google Shape;1453;p29"/>
            <p:cNvSpPr/>
            <p:nvPr/>
          </p:nvSpPr>
          <p:spPr>
            <a:xfrm rot="1100">
              <a:off x="1290900" y="1287825"/>
              <a:ext cx="6562200" cy="3192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454" name="Google Shape;1454;p29"/>
            <p:cNvSpPr/>
            <p:nvPr/>
          </p:nvSpPr>
          <p:spPr>
            <a:xfrm rot="-135875">
              <a:off x="7012490" y="3787070"/>
              <a:ext cx="1088272" cy="940432"/>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455" name="Google Shape;1455;p29"/>
            <p:cNvSpPr/>
            <p:nvPr/>
          </p:nvSpPr>
          <p:spPr>
            <a:xfrm rot="2098536">
              <a:off x="1144069" y="870226"/>
              <a:ext cx="1088308" cy="940432"/>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B7E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456" name="Google Shape;1456;p29"/>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graphicFrame>
        <p:nvGraphicFramePr>
          <p:cNvPr id="1457" name="Google Shape;1457;p29"/>
          <p:cNvGraphicFramePr/>
          <p:nvPr/>
        </p:nvGraphicFramePr>
        <p:xfrm>
          <a:off x="2681925" y="1489038"/>
          <a:ext cx="3000000" cy="3000000"/>
        </p:xfrm>
        <a:graphic>
          <a:graphicData uri="http://schemas.openxmlformats.org/drawingml/2006/table">
            <a:tbl>
              <a:tblPr>
                <a:noFill/>
                <a:tableStyleId>{05A4A093-FA58-49EB-87AA-62D443ADF302}</a:tableStyleId>
              </a:tblPr>
              <a:tblGrid>
                <a:gridCol w="879750">
                  <a:extLst>
                    <a:ext uri="{9D8B030D-6E8A-4147-A177-3AD203B41FA5}">
                      <a16:colId xmlns:a16="http://schemas.microsoft.com/office/drawing/2014/main" val="20000"/>
                    </a:ext>
                  </a:extLst>
                </a:gridCol>
                <a:gridCol w="3953150">
                  <a:extLst>
                    <a:ext uri="{9D8B030D-6E8A-4147-A177-3AD203B41FA5}">
                      <a16:colId xmlns:a16="http://schemas.microsoft.com/office/drawing/2014/main" val="20001"/>
                    </a:ext>
                  </a:extLst>
                </a:gridCol>
              </a:tblGrid>
              <a:tr h="522550">
                <a:tc rowSpan="5">
                  <a:txBody>
                    <a:bodyPr/>
                    <a:lstStyle/>
                    <a:p>
                      <a:pPr marL="0" lvl="0" indent="0" algn="l" rtl="0">
                        <a:spcBef>
                          <a:spcPts val="0"/>
                        </a:spcBef>
                        <a:spcAft>
                          <a:spcPts val="0"/>
                        </a:spcAft>
                        <a:buNone/>
                      </a:pPr>
                      <a:endParaRPr/>
                    </a:p>
                  </a:txBody>
                  <a:tcPr marL="91425" marR="91425" marT="91425" marB="91425">
                    <a:lnL w="9525" cap="flat" cmpd="sng">
                      <a:solidFill>
                        <a:srgbClr val="000000">
                          <a:alpha val="0"/>
                        </a:srgbClr>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Earth is the third planet from the Sun. This is the only planet that harbors life</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0"/>
                  </a:ext>
                </a:extLst>
              </a:tr>
              <a:tr h="560200">
                <a:tc vMerge="1">
                  <a:txBody>
                    <a:bodyPr/>
                    <a:lstStyle/>
                    <a:p>
                      <a:endParaRPr lang="en-US"/>
                    </a:p>
                  </a:txBody>
                  <a:tcPr/>
                </a:tc>
                <a:tc>
                  <a:txBody>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Despite being red, Mars is a cold place full of </a:t>
                      </a:r>
                      <a:endParaRPr sz="1200">
                        <a:solidFill>
                          <a:schemeClr val="dk1"/>
                        </a:solidFill>
                        <a:latin typeface="Quicksand Medium"/>
                        <a:ea typeface="Quicksand Medium"/>
                        <a:cs typeface="Quicksand Medium"/>
                        <a:sym typeface="Quicksand Medium"/>
                      </a:endParaRPr>
                    </a:p>
                    <a:p>
                      <a:pPr marL="0" lvl="0" indent="0" algn="l" rtl="0">
                        <a:spcBef>
                          <a:spcPts val="0"/>
                        </a:spcBef>
                        <a:spcAft>
                          <a:spcPts val="0"/>
                        </a:spcAft>
                        <a:buClr>
                          <a:srgbClr val="000000"/>
                        </a:buClr>
                        <a:buSzPts val="1100"/>
                        <a:buFont typeface="Arial"/>
                        <a:buNone/>
                      </a:pPr>
                      <a:r>
                        <a:rPr lang="en" sz="1200">
                          <a:solidFill>
                            <a:schemeClr val="dk1"/>
                          </a:solidFill>
                          <a:latin typeface="Quicksand Medium"/>
                          <a:ea typeface="Quicksand Medium"/>
                          <a:cs typeface="Quicksand Medium"/>
                          <a:sym typeface="Quicksand Medium"/>
                        </a:rPr>
                        <a:t>iron oxide dust</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560200">
                <a:tc vMerge="1">
                  <a:txBody>
                    <a:bodyPr/>
                    <a:lstStyle/>
                    <a:p>
                      <a:endParaRPr lang="en-US"/>
                    </a:p>
                  </a:txBody>
                  <a:tcPr/>
                </a:tc>
                <a:tc>
                  <a:txBody>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Mercury is the closest planet to the Sun and </a:t>
                      </a:r>
                      <a:endParaRPr sz="1200">
                        <a:solidFill>
                          <a:schemeClr val="dk1"/>
                        </a:solidFill>
                        <a:latin typeface="Quicksand Medium"/>
                        <a:ea typeface="Quicksand Medium"/>
                        <a:cs typeface="Quicksand Medium"/>
                        <a:sym typeface="Quicksand Medium"/>
                      </a:endParaRPr>
                    </a:p>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the smallest one</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560200">
                <a:tc vMerge="1">
                  <a:txBody>
                    <a:bodyPr/>
                    <a:lstStyle/>
                    <a:p>
                      <a:endParaRPr lang="en-US"/>
                    </a:p>
                  </a:txBody>
                  <a:tcPr/>
                </a:tc>
                <a:tc>
                  <a:txBody>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Neptune is the farthest planet from the Sun and also </a:t>
                      </a:r>
                      <a:endParaRPr sz="1200">
                        <a:solidFill>
                          <a:schemeClr val="dk1"/>
                        </a:solidFill>
                        <a:latin typeface="Quicksand Medium"/>
                        <a:ea typeface="Quicksand Medium"/>
                        <a:cs typeface="Quicksand Medium"/>
                        <a:sym typeface="Quicksand Medium"/>
                      </a:endParaRPr>
                    </a:p>
                    <a:p>
                      <a:pPr marL="0" lvl="0" indent="0" algn="l" rtl="0">
                        <a:spcBef>
                          <a:spcPts val="0"/>
                        </a:spcBef>
                        <a:spcAft>
                          <a:spcPts val="0"/>
                        </a:spcAft>
                        <a:buClr>
                          <a:srgbClr val="000000"/>
                        </a:buClr>
                        <a:buSzPts val="1100"/>
                        <a:buFont typeface="Arial"/>
                        <a:buNone/>
                      </a:pPr>
                      <a:r>
                        <a:rPr lang="en" sz="1200">
                          <a:solidFill>
                            <a:schemeClr val="dk1"/>
                          </a:solidFill>
                          <a:latin typeface="Quicksand Medium"/>
                          <a:ea typeface="Quicksand Medium"/>
                          <a:cs typeface="Quicksand Medium"/>
                          <a:sym typeface="Quicksand Medium"/>
                        </a:rPr>
                        <a:t>the fourth-largest one</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560200">
                <a:tc vMerge="1">
                  <a:txBody>
                    <a:bodyPr/>
                    <a:lstStyle/>
                    <a:p>
                      <a:endParaRPr lang="en-US"/>
                    </a:p>
                  </a:txBody>
                  <a:tcPr/>
                </a:tc>
                <a:tc>
                  <a:txBody>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Venus has a beautiful name and it is the </a:t>
                      </a:r>
                      <a:endParaRPr sz="1200">
                        <a:solidFill>
                          <a:schemeClr val="dk1"/>
                        </a:solidFill>
                        <a:latin typeface="Quicksand Medium"/>
                        <a:ea typeface="Quicksand Medium"/>
                        <a:cs typeface="Quicksand Medium"/>
                        <a:sym typeface="Quicksand Medium"/>
                      </a:endParaRPr>
                    </a:p>
                    <a:p>
                      <a:pPr marL="0" lvl="0" indent="0" algn="l" rtl="0">
                        <a:spcBef>
                          <a:spcPts val="0"/>
                        </a:spcBef>
                        <a:spcAft>
                          <a:spcPts val="0"/>
                        </a:spcAft>
                        <a:buClr>
                          <a:srgbClr val="000000"/>
                        </a:buClr>
                        <a:buSzPts val="1100"/>
                        <a:buFont typeface="Arial"/>
                        <a:buNone/>
                      </a:pPr>
                      <a:r>
                        <a:rPr lang="en" sz="1200">
                          <a:solidFill>
                            <a:schemeClr val="dk1"/>
                          </a:solidFill>
                          <a:latin typeface="Quicksand Medium"/>
                          <a:ea typeface="Quicksand Medium"/>
                          <a:cs typeface="Quicksand Medium"/>
                          <a:sym typeface="Quicksand Medium"/>
                        </a:rPr>
                        <a:t>second planet from the Sun</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458" name="Google Shape;1458;p29"/>
          <p:cNvSpPr txBox="1"/>
          <p:nvPr/>
        </p:nvSpPr>
        <p:spPr>
          <a:xfrm flipH="1">
            <a:off x="1476625" y="1568125"/>
            <a:ext cx="1896600" cy="429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Monday</a:t>
            </a:r>
            <a:endParaRPr sz="2200" b="1">
              <a:solidFill>
                <a:schemeClr val="accent6"/>
              </a:solidFill>
              <a:latin typeface="Quicksand"/>
              <a:ea typeface="Quicksand"/>
              <a:cs typeface="Quicksand"/>
              <a:sym typeface="Quicksand"/>
            </a:endParaRPr>
          </a:p>
        </p:txBody>
      </p:sp>
      <p:sp>
        <p:nvSpPr>
          <p:cNvPr id="1459" name="Google Shape;1459;p29"/>
          <p:cNvSpPr txBox="1"/>
          <p:nvPr/>
        </p:nvSpPr>
        <p:spPr>
          <a:xfrm flipH="1">
            <a:off x="1476625" y="2640475"/>
            <a:ext cx="1896600" cy="429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Wednesday</a:t>
            </a:r>
            <a:endParaRPr sz="2200" b="1">
              <a:solidFill>
                <a:schemeClr val="accent6"/>
              </a:solidFill>
              <a:latin typeface="Quicksand"/>
              <a:ea typeface="Quicksand"/>
              <a:cs typeface="Quicksand"/>
              <a:sym typeface="Quicksand"/>
            </a:endParaRPr>
          </a:p>
        </p:txBody>
      </p:sp>
      <p:sp>
        <p:nvSpPr>
          <p:cNvPr id="1460" name="Google Shape;1460;p29"/>
          <p:cNvSpPr txBox="1"/>
          <p:nvPr/>
        </p:nvSpPr>
        <p:spPr>
          <a:xfrm flipH="1">
            <a:off x="1476625" y="2104300"/>
            <a:ext cx="1896600" cy="429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Tuesday</a:t>
            </a:r>
            <a:endParaRPr sz="2200" b="1">
              <a:solidFill>
                <a:schemeClr val="accent6"/>
              </a:solidFill>
              <a:latin typeface="Quicksand"/>
              <a:ea typeface="Quicksand"/>
              <a:cs typeface="Quicksand"/>
              <a:sym typeface="Quicksand"/>
            </a:endParaRPr>
          </a:p>
        </p:txBody>
      </p:sp>
      <p:sp>
        <p:nvSpPr>
          <p:cNvPr id="1461" name="Google Shape;1461;p29"/>
          <p:cNvSpPr txBox="1"/>
          <p:nvPr/>
        </p:nvSpPr>
        <p:spPr>
          <a:xfrm flipH="1">
            <a:off x="1476625" y="3203200"/>
            <a:ext cx="1896600" cy="429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Thursday</a:t>
            </a:r>
            <a:endParaRPr sz="2200" b="1">
              <a:solidFill>
                <a:schemeClr val="accent6"/>
              </a:solidFill>
              <a:latin typeface="Quicksand"/>
              <a:ea typeface="Quicksand"/>
              <a:cs typeface="Quicksand"/>
              <a:sym typeface="Quicksand"/>
            </a:endParaRPr>
          </a:p>
        </p:txBody>
      </p:sp>
      <p:sp>
        <p:nvSpPr>
          <p:cNvPr id="1462" name="Google Shape;1462;p29"/>
          <p:cNvSpPr txBox="1"/>
          <p:nvPr/>
        </p:nvSpPr>
        <p:spPr>
          <a:xfrm flipH="1">
            <a:off x="1476625" y="3765925"/>
            <a:ext cx="1896600" cy="429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Friday</a:t>
            </a:r>
            <a:endParaRPr sz="2200" b="1">
              <a:solidFill>
                <a:schemeClr val="accent6"/>
              </a:solidFill>
              <a:latin typeface="Quicksand"/>
              <a:ea typeface="Quicksand"/>
              <a:cs typeface="Quicksand"/>
              <a:sym typeface="Quicksan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66"/>
        <p:cNvGrpSpPr/>
        <p:nvPr/>
      </p:nvGrpSpPr>
      <p:grpSpPr>
        <a:xfrm>
          <a:off x="0" y="0"/>
          <a:ext cx="0" cy="0"/>
          <a:chOff x="0" y="0"/>
          <a:chExt cx="0" cy="0"/>
        </a:xfrm>
      </p:grpSpPr>
      <p:grpSp>
        <p:nvGrpSpPr>
          <p:cNvPr id="1467" name="Google Shape;1467;p30"/>
          <p:cNvGrpSpPr/>
          <p:nvPr/>
        </p:nvGrpSpPr>
        <p:grpSpPr>
          <a:xfrm>
            <a:off x="1290900" y="606811"/>
            <a:ext cx="6562200" cy="4536676"/>
            <a:chOff x="1290900" y="606811"/>
            <a:chExt cx="6562200" cy="4536676"/>
          </a:xfrm>
        </p:grpSpPr>
        <p:sp>
          <p:nvSpPr>
            <p:cNvPr id="1468" name="Google Shape;1468;p30"/>
            <p:cNvSpPr/>
            <p:nvPr/>
          </p:nvSpPr>
          <p:spPr>
            <a:xfrm rot="1100">
              <a:off x="1290900" y="1269900"/>
              <a:ext cx="6562200" cy="3106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469" name="Google Shape;1469;p30"/>
            <p:cNvSpPr/>
            <p:nvPr/>
          </p:nvSpPr>
          <p:spPr>
            <a:xfrm rot="2012569">
              <a:off x="2922279" y="829173"/>
              <a:ext cx="1088266" cy="940461"/>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F9C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470" name="Google Shape;1470;p30"/>
            <p:cNvSpPr/>
            <p:nvPr/>
          </p:nvSpPr>
          <p:spPr>
            <a:xfrm rot="3096275">
              <a:off x="2590781" y="3954753"/>
              <a:ext cx="1088289" cy="940431"/>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471" name="Google Shape;1471;p30"/>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graphicFrame>
        <p:nvGraphicFramePr>
          <p:cNvPr id="1472" name="Google Shape;1472;p30"/>
          <p:cNvGraphicFramePr/>
          <p:nvPr/>
        </p:nvGraphicFramePr>
        <p:xfrm>
          <a:off x="1404750" y="1473875"/>
          <a:ext cx="3000000" cy="3000000"/>
        </p:xfrm>
        <a:graphic>
          <a:graphicData uri="http://schemas.openxmlformats.org/drawingml/2006/table">
            <a:tbl>
              <a:tblPr>
                <a:noFill/>
                <a:tableStyleId>{05A4A093-FA58-49EB-87AA-62D443ADF302}</a:tableStyleId>
              </a:tblPr>
              <a:tblGrid>
                <a:gridCol w="1348325">
                  <a:extLst>
                    <a:ext uri="{9D8B030D-6E8A-4147-A177-3AD203B41FA5}">
                      <a16:colId xmlns:a16="http://schemas.microsoft.com/office/drawing/2014/main" val="20000"/>
                    </a:ext>
                  </a:extLst>
                </a:gridCol>
                <a:gridCol w="1662000">
                  <a:extLst>
                    <a:ext uri="{9D8B030D-6E8A-4147-A177-3AD203B41FA5}">
                      <a16:colId xmlns:a16="http://schemas.microsoft.com/office/drawing/2014/main" val="20001"/>
                    </a:ext>
                  </a:extLst>
                </a:gridCol>
                <a:gridCol w="2069025">
                  <a:extLst>
                    <a:ext uri="{9D8B030D-6E8A-4147-A177-3AD203B41FA5}">
                      <a16:colId xmlns:a16="http://schemas.microsoft.com/office/drawing/2014/main" val="20002"/>
                    </a:ext>
                  </a:extLst>
                </a:gridCol>
                <a:gridCol w="1254975">
                  <a:extLst>
                    <a:ext uri="{9D8B030D-6E8A-4147-A177-3AD203B41FA5}">
                      <a16:colId xmlns:a16="http://schemas.microsoft.com/office/drawing/2014/main" val="20003"/>
                    </a:ext>
                  </a:extLst>
                </a:gridCol>
              </a:tblGrid>
              <a:tr h="518125">
                <a:tc>
                  <a:txBody>
                    <a:bodyPr/>
                    <a:lstStyle/>
                    <a:p>
                      <a:pPr marL="114300" lvl="0" indent="0" algn="l" rtl="0">
                        <a:spcBef>
                          <a:spcPts val="0"/>
                        </a:spcBef>
                        <a:spcAft>
                          <a:spcPts val="0"/>
                        </a:spcAft>
                        <a:buNone/>
                      </a:pPr>
                      <a:r>
                        <a:rPr lang="en" sz="2200" b="1">
                          <a:solidFill>
                            <a:schemeClr val="accent6"/>
                          </a:solidFill>
                          <a:latin typeface="Quicksand"/>
                          <a:ea typeface="Quicksand"/>
                          <a:cs typeface="Quicksand"/>
                          <a:sym typeface="Quicksand"/>
                        </a:rPr>
                        <a:t>Subject</a:t>
                      </a:r>
                      <a:endParaRPr sz="2200" b="1">
                        <a:solidFill>
                          <a:schemeClr val="accent6"/>
                        </a:solidFill>
                        <a:latin typeface="Quicksand"/>
                        <a:ea typeface="Quicksand"/>
                        <a:cs typeface="Quicksand"/>
                        <a:sym typeface="Quicksand"/>
                      </a:endParaRPr>
                    </a:p>
                  </a:txBody>
                  <a:tcPr marL="91425" marR="91425" marT="91425" marB="91425" anchor="ctr">
                    <a:lnL w="9525" cap="flat" cmpd="sng">
                      <a:solidFill>
                        <a:srgbClr val="7596FA">
                          <a:alpha val="0"/>
                        </a:srgbClr>
                      </a:solidFill>
                      <a:prstDash val="solid"/>
                      <a:round/>
                      <a:headEnd type="none" w="sm" len="sm"/>
                      <a:tailEnd type="none" w="sm" len="sm"/>
                    </a:lnL>
                    <a:lnR w="19050" cap="flat" cmpd="sng">
                      <a:solidFill>
                        <a:srgbClr val="C2D8FF">
                          <a:alpha val="0"/>
                        </a:srgbClr>
                      </a:solidFill>
                      <a:prstDash val="solid"/>
                      <a:round/>
                      <a:headEnd type="none" w="sm" len="sm"/>
                      <a:tailEnd type="none" w="sm" len="sm"/>
                    </a:lnR>
                    <a:lnT w="9525" cap="flat" cmpd="sng">
                      <a:solidFill>
                        <a:srgbClr val="7596FA">
                          <a:alpha val="0"/>
                        </a:srgbClr>
                      </a:solidFill>
                      <a:prstDash val="solid"/>
                      <a:round/>
                      <a:headEnd type="none" w="sm" len="sm"/>
                      <a:tailEnd type="none" w="sm" len="sm"/>
                    </a:lnT>
                    <a:lnB w="19050" cap="flat" cmpd="sng">
                      <a:solidFill>
                        <a:srgbClr val="C2D8FF">
                          <a:alpha val="0"/>
                        </a:srgbClr>
                      </a:solidFill>
                      <a:prstDash val="solid"/>
                      <a:round/>
                      <a:headEnd type="none" w="sm" len="sm"/>
                      <a:tailEnd type="none" w="sm" len="sm"/>
                    </a:lnB>
                  </a:tcPr>
                </a:tc>
                <a:tc gridSpan="3">
                  <a:txBody>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Progress</a:t>
                      </a:r>
                      <a:endParaRPr sz="2200" b="1">
                        <a:solidFill>
                          <a:schemeClr val="accent6"/>
                        </a:solidFill>
                        <a:latin typeface="Quicksand"/>
                        <a:ea typeface="Quicksand"/>
                        <a:cs typeface="Quicksand"/>
                        <a:sym typeface="Quicksand"/>
                      </a:endParaRPr>
                    </a:p>
                  </a:txBody>
                  <a:tcPr marL="91425" marR="91425" marT="91425" marB="91425" anchor="ctr">
                    <a:lnL w="19050" cap="flat" cmpd="sng">
                      <a:solidFill>
                        <a:srgbClr val="C2D8FF">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19050" cap="flat" cmpd="sng">
                      <a:solidFill>
                        <a:srgbClr val="C2D8FF">
                          <a:alpha val="0"/>
                        </a:srgbClr>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22075">
                <a:tc>
                  <a:txBody>
                    <a:bodyPr/>
                    <a:lstStyle/>
                    <a:p>
                      <a:pPr marL="114300" lvl="0" indent="0" algn="l" rtl="0">
                        <a:spcBef>
                          <a:spcPts val="0"/>
                        </a:spcBef>
                        <a:spcAft>
                          <a:spcPts val="0"/>
                        </a:spcAft>
                        <a:buNone/>
                      </a:pPr>
                      <a:r>
                        <a:rPr lang="en" sz="2200" b="1">
                          <a:solidFill>
                            <a:schemeClr val="accent1"/>
                          </a:solidFill>
                          <a:latin typeface="Quicksand"/>
                          <a:ea typeface="Quicksand"/>
                          <a:cs typeface="Quicksand"/>
                          <a:sym typeface="Quicksand"/>
                        </a:rPr>
                        <a:t>Science</a:t>
                      </a:r>
                      <a:endParaRPr sz="2200" b="1">
                        <a:solidFill>
                          <a:schemeClr val="accent1"/>
                        </a:solidFill>
                        <a:latin typeface="Quicksand"/>
                        <a:ea typeface="Quicksand"/>
                        <a:cs typeface="Quicksand"/>
                        <a:sym typeface="Quicksand"/>
                      </a:endParaRPr>
                    </a:p>
                  </a:txBody>
                  <a:tcPr marL="91425" marR="91425" marT="91425" marB="91425" anchor="ctr">
                    <a:lnL w="9525" cap="flat" cmpd="sng">
                      <a:solidFill>
                        <a:srgbClr val="7596FA">
                          <a:alpha val="0"/>
                        </a:srgbClr>
                      </a:solidFill>
                      <a:prstDash val="solid"/>
                      <a:round/>
                      <a:headEnd type="none" w="sm" len="sm"/>
                      <a:tailEnd type="none" w="sm" len="sm"/>
                    </a:lnL>
                    <a:lnR w="19050" cap="flat" cmpd="sng">
                      <a:solidFill>
                        <a:srgbClr val="C2D8FF">
                          <a:alpha val="0"/>
                        </a:srgbClr>
                      </a:solidFill>
                      <a:prstDash val="solid"/>
                      <a:round/>
                      <a:headEnd type="none" w="sm" len="sm"/>
                      <a:tailEnd type="none" w="sm" len="sm"/>
                    </a:lnR>
                    <a:lnT w="19050" cap="flat" cmpd="sng">
                      <a:solidFill>
                        <a:srgbClr val="C2D8FF">
                          <a:alpha val="0"/>
                        </a:srgbClr>
                      </a:solidFill>
                      <a:prstDash val="solid"/>
                      <a:round/>
                      <a:headEnd type="none" w="sm" len="sm"/>
                      <a:tailEnd type="none" w="sm" len="sm"/>
                    </a:lnT>
                    <a:lnB w="9525" cap="flat" cmpd="sng">
                      <a:solidFill>
                        <a:srgbClr val="7596FA">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a:solidFill>
                          <a:srgbClr val="0C4075"/>
                        </a:solidFill>
                      </a:endParaRPr>
                    </a:p>
                  </a:txBody>
                  <a:tcPr marL="91425" marR="91425" marT="91425" marB="91425">
                    <a:lnL w="19050" cap="flat" cmpd="sng">
                      <a:solidFill>
                        <a:srgbClr val="C2D8FF">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rgbClr val="C2D8FF">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a:solidFill>
                          <a:srgbClr val="0C4075"/>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rgbClr val="C2D8FF">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dk1"/>
                          </a:solidFill>
                          <a:latin typeface="Quicksand"/>
                          <a:ea typeface="Quicksand"/>
                          <a:cs typeface="Quicksand"/>
                          <a:sym typeface="Quicksand"/>
                        </a:rPr>
                        <a:t>65%</a:t>
                      </a:r>
                      <a:endParaRPr b="1">
                        <a:solidFill>
                          <a:schemeClr val="dk1"/>
                        </a:solidFill>
                        <a:latin typeface="Quicksand"/>
                        <a:ea typeface="Quicksand"/>
                        <a:cs typeface="Quicksand"/>
                        <a:sym typeface="Quicksand"/>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rgbClr val="C2D8FF">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522075">
                <a:tc>
                  <a:txBody>
                    <a:bodyPr/>
                    <a:lstStyle/>
                    <a:p>
                      <a:pPr marL="114300" lvl="0" indent="0" algn="l" rtl="0">
                        <a:spcBef>
                          <a:spcPts val="0"/>
                        </a:spcBef>
                        <a:spcAft>
                          <a:spcPts val="0"/>
                        </a:spcAft>
                        <a:buNone/>
                      </a:pPr>
                      <a:r>
                        <a:rPr lang="en" sz="2200" b="1">
                          <a:solidFill>
                            <a:schemeClr val="accent1"/>
                          </a:solidFill>
                          <a:latin typeface="Quicksand"/>
                          <a:ea typeface="Quicksand"/>
                          <a:cs typeface="Quicksand"/>
                          <a:sym typeface="Quicksand"/>
                        </a:rPr>
                        <a:t>English</a:t>
                      </a:r>
                      <a:endParaRPr sz="2200" b="1">
                        <a:solidFill>
                          <a:schemeClr val="accent1"/>
                        </a:solidFill>
                        <a:latin typeface="Quicksand"/>
                        <a:ea typeface="Quicksand"/>
                        <a:cs typeface="Quicksand"/>
                        <a:sym typeface="Quicksand"/>
                      </a:endParaRPr>
                    </a:p>
                  </a:txBody>
                  <a:tcPr marL="91425" marR="91425" marT="91425" marB="91425" anchor="ctr">
                    <a:lnL w="9525" cap="flat" cmpd="sng">
                      <a:solidFill>
                        <a:srgbClr val="7596FA">
                          <a:alpha val="0"/>
                        </a:srgbClr>
                      </a:solidFill>
                      <a:prstDash val="solid"/>
                      <a:round/>
                      <a:headEnd type="none" w="sm" len="sm"/>
                      <a:tailEnd type="none" w="sm" len="sm"/>
                    </a:lnL>
                    <a:lnR w="19050" cap="flat" cmpd="sng">
                      <a:solidFill>
                        <a:srgbClr val="C2D8FF">
                          <a:alpha val="0"/>
                        </a:srgbClr>
                      </a:solidFill>
                      <a:prstDash val="solid"/>
                      <a:round/>
                      <a:headEnd type="none" w="sm" len="sm"/>
                      <a:tailEnd type="none" w="sm" len="sm"/>
                    </a:lnR>
                    <a:lnT w="9525" cap="flat" cmpd="sng">
                      <a:solidFill>
                        <a:srgbClr val="7596FA">
                          <a:alpha val="0"/>
                        </a:srgbClr>
                      </a:solidFill>
                      <a:prstDash val="solid"/>
                      <a:round/>
                      <a:headEnd type="none" w="sm" len="sm"/>
                      <a:tailEnd type="none" w="sm" len="sm"/>
                    </a:lnT>
                    <a:lnB w="9525" cap="flat" cmpd="sng">
                      <a:solidFill>
                        <a:srgbClr val="7596FA">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a:solidFill>
                          <a:srgbClr val="0C4075"/>
                        </a:solidFill>
                      </a:endParaRPr>
                    </a:p>
                  </a:txBody>
                  <a:tcPr marL="91425" marR="91425" marT="91425" marB="91425">
                    <a:lnL w="19050" cap="flat" cmpd="sng">
                      <a:solidFill>
                        <a:srgbClr val="C2D8FF">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a:solidFill>
                          <a:srgbClr val="0C4075"/>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dk1"/>
                          </a:solidFill>
                          <a:latin typeface="Quicksand"/>
                          <a:ea typeface="Quicksand"/>
                          <a:cs typeface="Quicksand"/>
                          <a:sym typeface="Quicksand"/>
                        </a:rPr>
                        <a:t>53%</a:t>
                      </a:r>
                      <a:endParaRPr b="1">
                        <a:solidFill>
                          <a:schemeClr val="dk1"/>
                        </a:solidFill>
                        <a:latin typeface="Quicksand"/>
                        <a:ea typeface="Quicksand"/>
                        <a:cs typeface="Quicksand"/>
                        <a:sym typeface="Quicksand"/>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r h="522075">
                <a:tc>
                  <a:txBody>
                    <a:bodyPr/>
                    <a:lstStyle/>
                    <a:p>
                      <a:pPr marL="114300" lvl="0" indent="0" algn="l" rtl="0">
                        <a:spcBef>
                          <a:spcPts val="0"/>
                        </a:spcBef>
                        <a:spcAft>
                          <a:spcPts val="0"/>
                        </a:spcAft>
                        <a:buNone/>
                      </a:pPr>
                      <a:r>
                        <a:rPr lang="en" sz="2200" b="1">
                          <a:solidFill>
                            <a:schemeClr val="accent1"/>
                          </a:solidFill>
                          <a:latin typeface="Quicksand"/>
                          <a:ea typeface="Quicksand"/>
                          <a:cs typeface="Quicksand"/>
                          <a:sym typeface="Quicksand"/>
                        </a:rPr>
                        <a:t>Art</a:t>
                      </a:r>
                      <a:endParaRPr sz="2200" b="1">
                        <a:solidFill>
                          <a:schemeClr val="accent1"/>
                        </a:solidFill>
                        <a:latin typeface="Quicksand"/>
                        <a:ea typeface="Quicksand"/>
                        <a:cs typeface="Quicksand"/>
                        <a:sym typeface="Quicksand"/>
                      </a:endParaRPr>
                    </a:p>
                  </a:txBody>
                  <a:tcPr marL="91425" marR="91425" marT="91425" marB="91425" anchor="ctr">
                    <a:lnL w="9525" cap="flat" cmpd="sng">
                      <a:solidFill>
                        <a:srgbClr val="7596FA">
                          <a:alpha val="0"/>
                        </a:srgbClr>
                      </a:solidFill>
                      <a:prstDash val="solid"/>
                      <a:round/>
                      <a:headEnd type="none" w="sm" len="sm"/>
                      <a:tailEnd type="none" w="sm" len="sm"/>
                    </a:lnL>
                    <a:lnR w="19050" cap="flat" cmpd="sng">
                      <a:solidFill>
                        <a:srgbClr val="C2D8FF">
                          <a:alpha val="0"/>
                        </a:srgbClr>
                      </a:solidFill>
                      <a:prstDash val="solid"/>
                      <a:round/>
                      <a:headEnd type="none" w="sm" len="sm"/>
                      <a:tailEnd type="none" w="sm" len="sm"/>
                    </a:lnR>
                    <a:lnT w="9525" cap="flat" cmpd="sng">
                      <a:solidFill>
                        <a:srgbClr val="7596FA">
                          <a:alpha val="0"/>
                        </a:srgbClr>
                      </a:solidFill>
                      <a:prstDash val="solid"/>
                      <a:round/>
                      <a:headEnd type="none" w="sm" len="sm"/>
                      <a:tailEnd type="none" w="sm" len="sm"/>
                    </a:lnT>
                    <a:lnB w="9525" cap="flat" cmpd="sng">
                      <a:solidFill>
                        <a:srgbClr val="7596FA">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a:solidFill>
                          <a:srgbClr val="0C4075"/>
                        </a:solidFill>
                      </a:endParaRPr>
                    </a:p>
                  </a:txBody>
                  <a:tcPr marL="91425" marR="91425" marT="91425" marB="91425">
                    <a:lnL w="19050" cap="flat" cmpd="sng">
                      <a:solidFill>
                        <a:srgbClr val="C2D8FF">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a:solidFill>
                          <a:srgbClr val="0C4075"/>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dk1"/>
                          </a:solidFill>
                          <a:latin typeface="Quicksand"/>
                          <a:ea typeface="Quicksand"/>
                          <a:cs typeface="Quicksand"/>
                          <a:sym typeface="Quicksand"/>
                        </a:rPr>
                        <a:t>86%</a:t>
                      </a:r>
                      <a:endParaRPr b="1">
                        <a:solidFill>
                          <a:schemeClr val="dk1"/>
                        </a:solidFill>
                        <a:latin typeface="Quicksand"/>
                        <a:ea typeface="Quicksand"/>
                        <a:cs typeface="Quicksand"/>
                        <a:sym typeface="Quicksand"/>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r h="522075">
                <a:tc>
                  <a:txBody>
                    <a:bodyPr/>
                    <a:lstStyle/>
                    <a:p>
                      <a:pPr marL="114300" lvl="0" indent="0" algn="l" rtl="0">
                        <a:spcBef>
                          <a:spcPts val="0"/>
                        </a:spcBef>
                        <a:spcAft>
                          <a:spcPts val="0"/>
                        </a:spcAft>
                        <a:buNone/>
                      </a:pPr>
                      <a:r>
                        <a:rPr lang="en" sz="2200" b="1">
                          <a:solidFill>
                            <a:schemeClr val="accent1"/>
                          </a:solidFill>
                          <a:latin typeface="Quicksand"/>
                          <a:ea typeface="Quicksand"/>
                          <a:cs typeface="Quicksand"/>
                          <a:sym typeface="Quicksand"/>
                        </a:rPr>
                        <a:t>Maths</a:t>
                      </a:r>
                      <a:endParaRPr sz="2200" b="1">
                        <a:solidFill>
                          <a:schemeClr val="accent1"/>
                        </a:solidFill>
                        <a:latin typeface="Quicksand"/>
                        <a:ea typeface="Quicksand"/>
                        <a:cs typeface="Quicksand"/>
                        <a:sym typeface="Quicksand"/>
                      </a:endParaRPr>
                    </a:p>
                  </a:txBody>
                  <a:tcPr marL="91425" marR="91425" marT="91425" marB="91425" anchor="ctr">
                    <a:lnL w="9525" cap="flat" cmpd="sng">
                      <a:solidFill>
                        <a:srgbClr val="7596FA">
                          <a:alpha val="0"/>
                        </a:srgbClr>
                      </a:solidFill>
                      <a:prstDash val="solid"/>
                      <a:round/>
                      <a:headEnd type="none" w="sm" len="sm"/>
                      <a:tailEnd type="none" w="sm" len="sm"/>
                    </a:lnL>
                    <a:lnR w="19050" cap="flat" cmpd="sng">
                      <a:solidFill>
                        <a:srgbClr val="C2D8FF">
                          <a:alpha val="0"/>
                        </a:srgbClr>
                      </a:solidFill>
                      <a:prstDash val="solid"/>
                      <a:round/>
                      <a:headEnd type="none" w="sm" len="sm"/>
                      <a:tailEnd type="none" w="sm" len="sm"/>
                    </a:lnR>
                    <a:lnT w="9525" cap="flat" cmpd="sng">
                      <a:solidFill>
                        <a:srgbClr val="7596FA">
                          <a:alpha val="0"/>
                        </a:srgbClr>
                      </a:solidFill>
                      <a:prstDash val="solid"/>
                      <a:round/>
                      <a:headEnd type="none" w="sm" len="sm"/>
                      <a:tailEnd type="none" w="sm" len="sm"/>
                    </a:lnT>
                    <a:lnB w="9525" cap="flat" cmpd="sng">
                      <a:solidFill>
                        <a:srgbClr val="7596FA">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a:solidFill>
                          <a:srgbClr val="0C4075"/>
                        </a:solidFill>
                      </a:endParaRPr>
                    </a:p>
                  </a:txBody>
                  <a:tcPr marL="91425" marR="91425" marT="91425" marB="91425">
                    <a:lnL w="19050" cap="flat" cmpd="sng">
                      <a:solidFill>
                        <a:srgbClr val="C2D8FF">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a:solidFill>
                          <a:srgbClr val="0C4075"/>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dk1"/>
                          </a:solidFill>
                          <a:latin typeface="Quicksand"/>
                          <a:ea typeface="Quicksand"/>
                          <a:cs typeface="Quicksand"/>
                          <a:sym typeface="Quicksand"/>
                        </a:rPr>
                        <a:t>42%</a:t>
                      </a:r>
                      <a:endParaRPr b="1">
                        <a:solidFill>
                          <a:schemeClr val="dk1"/>
                        </a:solidFill>
                        <a:latin typeface="Quicksand"/>
                        <a:ea typeface="Quicksand"/>
                        <a:cs typeface="Quicksand"/>
                        <a:sym typeface="Quicksand"/>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grpSp>
        <p:nvGrpSpPr>
          <p:cNvPr id="1473" name="Google Shape;1473;p30"/>
          <p:cNvGrpSpPr/>
          <p:nvPr/>
        </p:nvGrpSpPr>
        <p:grpSpPr>
          <a:xfrm>
            <a:off x="3079613" y="2164500"/>
            <a:ext cx="3200700" cy="204913"/>
            <a:chOff x="3384550" y="2469300"/>
            <a:chExt cx="3200700" cy="204913"/>
          </a:xfrm>
        </p:grpSpPr>
        <p:sp>
          <p:nvSpPr>
            <p:cNvPr id="1474" name="Google Shape;1474;p30"/>
            <p:cNvSpPr/>
            <p:nvPr/>
          </p:nvSpPr>
          <p:spPr>
            <a:xfrm>
              <a:off x="3384550" y="2469313"/>
              <a:ext cx="3200700" cy="204900"/>
            </a:xfrm>
            <a:prstGeom prst="roundRect">
              <a:avLst>
                <a:gd name="adj" fmla="val 50000"/>
              </a:avLst>
            </a:prstGeom>
            <a:noFill/>
            <a:ln w="1905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30"/>
            <p:cNvSpPr/>
            <p:nvPr/>
          </p:nvSpPr>
          <p:spPr>
            <a:xfrm>
              <a:off x="3384550" y="2469300"/>
              <a:ext cx="2194200" cy="204900"/>
            </a:xfrm>
            <a:prstGeom prst="roundRect">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6" name="Google Shape;1476;p30"/>
          <p:cNvGrpSpPr/>
          <p:nvPr/>
        </p:nvGrpSpPr>
        <p:grpSpPr>
          <a:xfrm>
            <a:off x="3079613" y="2694938"/>
            <a:ext cx="3200700" cy="204913"/>
            <a:chOff x="3384550" y="2999738"/>
            <a:chExt cx="3200700" cy="204913"/>
          </a:xfrm>
        </p:grpSpPr>
        <p:sp>
          <p:nvSpPr>
            <p:cNvPr id="1477" name="Google Shape;1477;p30"/>
            <p:cNvSpPr/>
            <p:nvPr/>
          </p:nvSpPr>
          <p:spPr>
            <a:xfrm>
              <a:off x="3384550" y="2999738"/>
              <a:ext cx="3200700" cy="204900"/>
            </a:xfrm>
            <a:prstGeom prst="roundRect">
              <a:avLst>
                <a:gd name="adj" fmla="val 50000"/>
              </a:avLst>
            </a:prstGeom>
            <a:noFill/>
            <a:ln w="1905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30"/>
            <p:cNvSpPr/>
            <p:nvPr/>
          </p:nvSpPr>
          <p:spPr>
            <a:xfrm>
              <a:off x="3384550" y="2999750"/>
              <a:ext cx="1935600" cy="204900"/>
            </a:xfrm>
            <a:prstGeom prst="roundRect">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9" name="Google Shape;1479;p30"/>
          <p:cNvGrpSpPr/>
          <p:nvPr/>
        </p:nvGrpSpPr>
        <p:grpSpPr>
          <a:xfrm>
            <a:off x="3079613" y="3225375"/>
            <a:ext cx="3200700" cy="204900"/>
            <a:chOff x="3384550" y="3530175"/>
            <a:chExt cx="3200700" cy="204900"/>
          </a:xfrm>
        </p:grpSpPr>
        <p:sp>
          <p:nvSpPr>
            <p:cNvPr id="1480" name="Google Shape;1480;p30"/>
            <p:cNvSpPr/>
            <p:nvPr/>
          </p:nvSpPr>
          <p:spPr>
            <a:xfrm>
              <a:off x="3384550" y="3530175"/>
              <a:ext cx="3200700" cy="204900"/>
            </a:xfrm>
            <a:prstGeom prst="roundRect">
              <a:avLst>
                <a:gd name="adj" fmla="val 50000"/>
              </a:avLst>
            </a:prstGeom>
            <a:noFill/>
            <a:ln w="1905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30"/>
            <p:cNvSpPr/>
            <p:nvPr/>
          </p:nvSpPr>
          <p:spPr>
            <a:xfrm>
              <a:off x="3384550" y="3530175"/>
              <a:ext cx="2859900" cy="204900"/>
            </a:xfrm>
            <a:prstGeom prst="roundRect">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2" name="Google Shape;1482;p30"/>
          <p:cNvGrpSpPr/>
          <p:nvPr/>
        </p:nvGrpSpPr>
        <p:grpSpPr>
          <a:xfrm>
            <a:off x="3079613" y="3755800"/>
            <a:ext cx="3200700" cy="204900"/>
            <a:chOff x="3384550" y="3530175"/>
            <a:chExt cx="3200700" cy="204900"/>
          </a:xfrm>
        </p:grpSpPr>
        <p:sp>
          <p:nvSpPr>
            <p:cNvPr id="1483" name="Google Shape;1483;p30"/>
            <p:cNvSpPr/>
            <p:nvPr/>
          </p:nvSpPr>
          <p:spPr>
            <a:xfrm>
              <a:off x="3384550" y="3530175"/>
              <a:ext cx="3200700" cy="204900"/>
            </a:xfrm>
            <a:prstGeom prst="roundRect">
              <a:avLst>
                <a:gd name="adj" fmla="val 50000"/>
              </a:avLst>
            </a:prstGeom>
            <a:noFill/>
            <a:ln w="1905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30"/>
            <p:cNvSpPr/>
            <p:nvPr/>
          </p:nvSpPr>
          <p:spPr>
            <a:xfrm>
              <a:off x="3384550" y="3530175"/>
              <a:ext cx="1517400" cy="204900"/>
            </a:xfrm>
            <a:prstGeom prst="roundRect">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88"/>
        <p:cNvGrpSpPr/>
        <p:nvPr/>
      </p:nvGrpSpPr>
      <p:grpSpPr>
        <a:xfrm>
          <a:off x="0" y="0"/>
          <a:ext cx="0" cy="0"/>
          <a:chOff x="0" y="0"/>
          <a:chExt cx="0" cy="0"/>
        </a:xfrm>
      </p:grpSpPr>
      <p:sp>
        <p:nvSpPr>
          <p:cNvPr id="1489" name="Google Shape;1489;p31"/>
          <p:cNvSpPr txBox="1">
            <a:spLocks noGrp="1"/>
          </p:cNvSpPr>
          <p:nvPr>
            <p:ph type="title"/>
          </p:nvPr>
        </p:nvSpPr>
        <p:spPr>
          <a:xfrm>
            <a:off x="726225" y="441350"/>
            <a:ext cx="7691400" cy="701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grpSp>
        <p:nvGrpSpPr>
          <p:cNvPr id="1490" name="Google Shape;1490;p31"/>
          <p:cNvGrpSpPr/>
          <p:nvPr/>
        </p:nvGrpSpPr>
        <p:grpSpPr>
          <a:xfrm>
            <a:off x="981034" y="641876"/>
            <a:ext cx="7134667" cy="3299276"/>
            <a:chOff x="776109" y="641872"/>
            <a:chExt cx="7508595" cy="3299276"/>
          </a:xfrm>
        </p:grpSpPr>
        <p:sp>
          <p:nvSpPr>
            <p:cNvPr id="1491" name="Google Shape;1491;p31"/>
            <p:cNvSpPr/>
            <p:nvPr/>
          </p:nvSpPr>
          <p:spPr>
            <a:xfrm rot="1107">
              <a:off x="830904" y="1144247"/>
              <a:ext cx="7453800" cy="27957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492" name="Google Shape;1492;p31"/>
            <p:cNvSpPr/>
            <p:nvPr/>
          </p:nvSpPr>
          <p:spPr>
            <a:xfrm rot="4965428">
              <a:off x="769736" y="732004"/>
              <a:ext cx="761148" cy="657681"/>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FD9E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graphicFrame>
        <p:nvGraphicFramePr>
          <p:cNvPr id="1493" name="Google Shape;1493;p31"/>
          <p:cNvGraphicFramePr/>
          <p:nvPr/>
        </p:nvGraphicFramePr>
        <p:xfrm>
          <a:off x="980975" y="1180322"/>
          <a:ext cx="3000000" cy="3000000"/>
        </p:xfrm>
        <a:graphic>
          <a:graphicData uri="http://schemas.openxmlformats.org/drawingml/2006/table">
            <a:tbl>
              <a:tblPr>
                <a:noFill/>
                <a:tableStyleId>{05A4A093-FA58-49EB-87AA-62D443ADF302}</a:tableStyleId>
              </a:tblPr>
              <a:tblGrid>
                <a:gridCol w="948400">
                  <a:extLst>
                    <a:ext uri="{9D8B030D-6E8A-4147-A177-3AD203B41FA5}">
                      <a16:colId xmlns:a16="http://schemas.microsoft.com/office/drawing/2014/main" val="20000"/>
                    </a:ext>
                  </a:extLst>
                </a:gridCol>
                <a:gridCol w="1246725">
                  <a:extLst>
                    <a:ext uri="{9D8B030D-6E8A-4147-A177-3AD203B41FA5}">
                      <a16:colId xmlns:a16="http://schemas.microsoft.com/office/drawing/2014/main" val="20001"/>
                    </a:ext>
                  </a:extLst>
                </a:gridCol>
                <a:gridCol w="1246725">
                  <a:extLst>
                    <a:ext uri="{9D8B030D-6E8A-4147-A177-3AD203B41FA5}">
                      <a16:colId xmlns:a16="http://schemas.microsoft.com/office/drawing/2014/main" val="20002"/>
                    </a:ext>
                  </a:extLst>
                </a:gridCol>
                <a:gridCol w="1246725">
                  <a:extLst>
                    <a:ext uri="{9D8B030D-6E8A-4147-A177-3AD203B41FA5}">
                      <a16:colId xmlns:a16="http://schemas.microsoft.com/office/drawing/2014/main" val="20003"/>
                    </a:ext>
                  </a:extLst>
                </a:gridCol>
                <a:gridCol w="1246725">
                  <a:extLst>
                    <a:ext uri="{9D8B030D-6E8A-4147-A177-3AD203B41FA5}">
                      <a16:colId xmlns:a16="http://schemas.microsoft.com/office/drawing/2014/main" val="20004"/>
                    </a:ext>
                  </a:extLst>
                </a:gridCol>
                <a:gridCol w="1246725">
                  <a:extLst>
                    <a:ext uri="{9D8B030D-6E8A-4147-A177-3AD203B41FA5}">
                      <a16:colId xmlns:a16="http://schemas.microsoft.com/office/drawing/2014/main" val="20005"/>
                    </a:ext>
                  </a:extLst>
                </a:gridCol>
              </a:tblGrid>
              <a:tr h="518125">
                <a:tc>
                  <a:txBody>
                    <a:bodyPr/>
                    <a:lstStyle/>
                    <a:p>
                      <a:pPr marL="0" lvl="0" indent="0" algn="l" rtl="0">
                        <a:spcBef>
                          <a:spcPts val="0"/>
                        </a:spcBef>
                        <a:spcAft>
                          <a:spcPts val="0"/>
                        </a:spcAft>
                        <a:buNone/>
                      </a:pPr>
                      <a:endParaRPr sz="1300"/>
                    </a:p>
                  </a:txBody>
                  <a:tcPr marL="91425" marR="91425" marT="91425" marB="91425">
                    <a:lnL w="9525" cap="flat" cmpd="sng">
                      <a:solidFill>
                        <a:srgbClr val="C2C2C2">
                          <a:alpha val="0"/>
                        </a:srgbClr>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rgbClr val="C2C2C2">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Mon</a:t>
                      </a:r>
                      <a:endParaRPr sz="2200" b="1">
                        <a:solidFill>
                          <a:schemeClr val="accent1"/>
                        </a:solidFill>
                        <a:latin typeface="Quicksand"/>
                        <a:ea typeface="Quicksand"/>
                        <a:cs typeface="Quicksand"/>
                        <a:sym typeface="Quicksan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rgbClr val="C2C2C2">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Tue</a:t>
                      </a:r>
                      <a:endParaRPr sz="2200" b="1">
                        <a:solidFill>
                          <a:schemeClr val="accent1"/>
                        </a:solidFill>
                        <a:latin typeface="Quicksand"/>
                        <a:ea typeface="Quicksand"/>
                        <a:cs typeface="Quicksand"/>
                        <a:sym typeface="Quicksand"/>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rgbClr val="C2C2C2">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Wed</a:t>
                      </a:r>
                      <a:endParaRPr sz="2200" b="1">
                        <a:solidFill>
                          <a:schemeClr val="accent1"/>
                        </a:solidFill>
                        <a:latin typeface="Quicksand"/>
                        <a:ea typeface="Quicksand"/>
                        <a:cs typeface="Quicksand"/>
                        <a:sym typeface="Quicksand"/>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rgbClr val="C2C2C2">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Thu</a:t>
                      </a:r>
                      <a:endParaRPr sz="2200" b="1">
                        <a:solidFill>
                          <a:schemeClr val="accent1"/>
                        </a:solidFill>
                        <a:latin typeface="Quicksand"/>
                        <a:ea typeface="Quicksand"/>
                        <a:cs typeface="Quicksand"/>
                        <a:sym typeface="Quicksand"/>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rgbClr val="C2C2C2">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Fri</a:t>
                      </a:r>
                      <a:endParaRPr sz="2200" b="1">
                        <a:solidFill>
                          <a:schemeClr val="accent1"/>
                        </a:solidFill>
                        <a:latin typeface="Quicksand"/>
                        <a:ea typeface="Quicksand"/>
                        <a:cs typeface="Quicksand"/>
                        <a:sym typeface="Quicksand"/>
                      </a:endParaRPr>
                    </a:p>
                  </a:txBody>
                  <a:tcPr marL="91425" marR="91425" marT="91425" marB="91425">
                    <a:lnL w="9525" cap="flat" cmpd="sng">
                      <a:solidFill>
                        <a:schemeClr val="lt1"/>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rgbClr val="C2C2C2">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0"/>
                  </a:ext>
                </a:extLst>
              </a:tr>
              <a:tr h="683525">
                <a:tc>
                  <a:txBody>
                    <a:bodyPr/>
                    <a:lstStyle/>
                    <a:p>
                      <a:pPr marL="0" lvl="0" indent="0" algn="ctr" rtl="0">
                        <a:spcBef>
                          <a:spcPts val="0"/>
                        </a:spcBef>
                        <a:spcAft>
                          <a:spcPts val="0"/>
                        </a:spcAft>
                        <a:buNone/>
                      </a:pPr>
                      <a:r>
                        <a:rPr lang="en" sz="1900" b="1">
                          <a:solidFill>
                            <a:schemeClr val="accent6"/>
                          </a:solidFill>
                          <a:latin typeface="Quicksand"/>
                          <a:ea typeface="Quicksand"/>
                          <a:cs typeface="Quicksand"/>
                          <a:sym typeface="Quicksand"/>
                        </a:rPr>
                        <a:t>9 - 12</a:t>
                      </a:r>
                      <a:endParaRPr sz="1900" b="1">
                        <a:solidFill>
                          <a:schemeClr val="accent6"/>
                        </a:solidFill>
                        <a:latin typeface="Quicksand"/>
                        <a:ea typeface="Quicksand"/>
                        <a:cs typeface="Quicksand"/>
                        <a:sym typeface="Quicksand"/>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r>
                        <a:rPr lang="en" sz="1200">
                          <a:solidFill>
                            <a:schemeClr val="dk1"/>
                          </a:solidFill>
                          <a:latin typeface="Quicksand Medium"/>
                          <a:ea typeface="Quicksand Medium"/>
                          <a:cs typeface="Quicksand Medium"/>
                          <a:sym typeface="Quicksand Medium"/>
                        </a:rPr>
                        <a:t>Saturn has several rings</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r>
                        <a:rPr lang="en" sz="1200">
                          <a:solidFill>
                            <a:schemeClr val="dk1"/>
                          </a:solidFill>
                          <a:latin typeface="Quicksand Medium"/>
                          <a:ea typeface="Quicksand Medium"/>
                          <a:cs typeface="Quicksand Medium"/>
                          <a:sym typeface="Quicksand Medium"/>
                        </a:rPr>
                        <a:t>Earth is where we all live</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683525">
                <a:tc>
                  <a:txBody>
                    <a:bodyPr/>
                    <a:lstStyle/>
                    <a:p>
                      <a:pPr marL="0" lvl="0" indent="0" algn="ctr" rtl="0">
                        <a:spcBef>
                          <a:spcPts val="0"/>
                        </a:spcBef>
                        <a:spcAft>
                          <a:spcPts val="0"/>
                        </a:spcAft>
                        <a:buClr>
                          <a:srgbClr val="000000"/>
                        </a:buClr>
                        <a:buSzPts val="1100"/>
                        <a:buFont typeface="Arial"/>
                        <a:buNone/>
                      </a:pPr>
                      <a:r>
                        <a:rPr lang="en" sz="1900" b="1">
                          <a:solidFill>
                            <a:schemeClr val="accent6"/>
                          </a:solidFill>
                          <a:latin typeface="Quicksand"/>
                          <a:ea typeface="Quicksand"/>
                          <a:cs typeface="Quicksand"/>
                          <a:sym typeface="Quicksand"/>
                        </a:rPr>
                        <a:t>12 - 17</a:t>
                      </a:r>
                      <a:endParaRPr sz="1900" b="1">
                        <a:solidFill>
                          <a:schemeClr val="accent6"/>
                        </a:solidFill>
                        <a:latin typeface="Quicksand"/>
                        <a:ea typeface="Quicksand"/>
                        <a:cs typeface="Quicksand"/>
                        <a:sym typeface="Quicksand"/>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r>
                        <a:rPr lang="en" sz="1200">
                          <a:solidFill>
                            <a:schemeClr val="dk1"/>
                          </a:solidFill>
                          <a:latin typeface="Quicksand Medium"/>
                          <a:ea typeface="Quicksand Medium"/>
                          <a:cs typeface="Quicksand Medium"/>
                          <a:sym typeface="Quicksand Medium"/>
                        </a:rPr>
                        <a:t>Uranus is an ice giant</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r>
                        <a:rPr lang="en" sz="1200">
                          <a:solidFill>
                            <a:schemeClr val="dk1"/>
                          </a:solidFill>
                          <a:latin typeface="Quicksand Medium"/>
                          <a:ea typeface="Quicksand Medium"/>
                          <a:cs typeface="Quicksand Medium"/>
                          <a:sym typeface="Quicksand Medium"/>
                        </a:rPr>
                        <a:t>Mars is a very cold place</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r>
                        <a:rPr lang="en" sz="1200">
                          <a:solidFill>
                            <a:schemeClr val="dk1"/>
                          </a:solidFill>
                          <a:latin typeface="Quicksand Medium"/>
                          <a:ea typeface="Quicksand Medium"/>
                          <a:cs typeface="Quicksand Medium"/>
                          <a:sym typeface="Quicksand Medium"/>
                        </a:rPr>
                        <a:t>Pluto is now a dwarf planet</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683525">
                <a:tc>
                  <a:txBody>
                    <a:bodyPr/>
                    <a:lstStyle/>
                    <a:p>
                      <a:pPr marL="0" lvl="0" indent="0" algn="ctr" rtl="0">
                        <a:spcBef>
                          <a:spcPts val="0"/>
                        </a:spcBef>
                        <a:spcAft>
                          <a:spcPts val="0"/>
                        </a:spcAft>
                        <a:buClr>
                          <a:srgbClr val="000000"/>
                        </a:buClr>
                        <a:buSzPts val="1100"/>
                        <a:buFont typeface="Arial"/>
                        <a:buNone/>
                      </a:pPr>
                      <a:r>
                        <a:rPr lang="en" sz="1900" b="1">
                          <a:solidFill>
                            <a:schemeClr val="accent6"/>
                          </a:solidFill>
                          <a:latin typeface="Quicksand"/>
                          <a:ea typeface="Quicksand"/>
                          <a:cs typeface="Quicksand"/>
                          <a:sym typeface="Quicksand"/>
                        </a:rPr>
                        <a:t>17 - 22</a:t>
                      </a:r>
                      <a:endParaRPr sz="1900" b="1">
                        <a:solidFill>
                          <a:schemeClr val="accent6"/>
                        </a:solidFill>
                        <a:latin typeface="Quicksand"/>
                        <a:ea typeface="Quicksand"/>
                        <a:cs typeface="Quicksand"/>
                        <a:sym typeface="Quicksand"/>
                      </a:endParaRPr>
                    </a:p>
                  </a:txBody>
                  <a:tcPr marL="91425" marR="91425" marT="91425" marB="91425" anchor="ctr">
                    <a:lnL w="9525" cap="flat" cmpd="sng">
                      <a:solidFill>
                        <a:srgbClr val="C2C2C2">
                          <a:alpha val="0"/>
                        </a:srgbClr>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C2C2C2">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C2C2C2">
                          <a:alpha val="0"/>
                        </a:srgbClr>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r>
                        <a:rPr lang="en" sz="1200">
                          <a:solidFill>
                            <a:schemeClr val="dk1"/>
                          </a:solidFill>
                          <a:latin typeface="Quicksand Medium"/>
                          <a:ea typeface="Quicksand Medium"/>
                          <a:cs typeface="Quicksand Medium"/>
                          <a:sym typeface="Quicksand Medium"/>
                        </a:rPr>
                        <a:t>Jupiter is the biggest planet</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C2C2C2">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C2C2C2">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C2C2C2">
                          <a:alpha val="0"/>
                        </a:srgbClr>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r>
                        <a:rPr lang="en" sz="1200">
                          <a:solidFill>
                            <a:schemeClr val="dk1"/>
                          </a:solidFill>
                          <a:latin typeface="Quicksand Medium"/>
                          <a:ea typeface="Quicksand Medium"/>
                          <a:cs typeface="Quicksand Medium"/>
                          <a:sym typeface="Quicksand Medium"/>
                        </a:rPr>
                        <a:t>Venus is a </a:t>
                      </a:r>
                      <a:endParaRPr sz="1200">
                        <a:solidFill>
                          <a:schemeClr val="dk1"/>
                        </a:solidFill>
                        <a:latin typeface="Quicksand Medium"/>
                        <a:ea typeface="Quicksand Medium"/>
                        <a:cs typeface="Quicksand Medium"/>
                        <a:sym typeface="Quicksand Medium"/>
                      </a:endParaRPr>
                    </a:p>
                    <a:p>
                      <a:pPr marL="0" lvl="0" indent="0" algn="ctr" rtl="0">
                        <a:spcBef>
                          <a:spcPts val="0"/>
                        </a:spcBef>
                        <a:spcAft>
                          <a:spcPts val="0"/>
                        </a:spcAft>
                        <a:buClr>
                          <a:srgbClr val="000000"/>
                        </a:buClr>
                        <a:buSzPts val="1100"/>
                        <a:buFont typeface="Arial"/>
                        <a:buNone/>
                      </a:pPr>
                      <a:r>
                        <a:rPr lang="en" sz="1200">
                          <a:solidFill>
                            <a:schemeClr val="dk1"/>
                          </a:solidFill>
                          <a:latin typeface="Quicksand Medium"/>
                          <a:ea typeface="Quicksand Medium"/>
                          <a:cs typeface="Quicksand Medium"/>
                          <a:sym typeface="Quicksand Medium"/>
                        </a:rPr>
                        <a:t>hot planet</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rgbClr val="C2C2C2">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C2C2C2">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grpSp>
        <p:nvGrpSpPr>
          <p:cNvPr id="1494" name="Google Shape;1494;p31"/>
          <p:cNvGrpSpPr/>
          <p:nvPr/>
        </p:nvGrpSpPr>
        <p:grpSpPr>
          <a:xfrm>
            <a:off x="1560300" y="3941286"/>
            <a:ext cx="6576547" cy="982699"/>
            <a:chOff x="1560300" y="3941286"/>
            <a:chExt cx="6576547" cy="982699"/>
          </a:xfrm>
        </p:grpSpPr>
        <p:grpSp>
          <p:nvGrpSpPr>
            <p:cNvPr id="1495" name="Google Shape;1495;p31"/>
            <p:cNvGrpSpPr/>
            <p:nvPr/>
          </p:nvGrpSpPr>
          <p:grpSpPr>
            <a:xfrm>
              <a:off x="1560300" y="3983425"/>
              <a:ext cx="5994984" cy="622168"/>
              <a:chOff x="412387" y="3660825"/>
              <a:chExt cx="5994984" cy="622168"/>
            </a:xfrm>
          </p:grpSpPr>
          <p:grpSp>
            <p:nvGrpSpPr>
              <p:cNvPr id="1496" name="Google Shape;1496;p31"/>
              <p:cNvGrpSpPr/>
              <p:nvPr/>
            </p:nvGrpSpPr>
            <p:grpSpPr>
              <a:xfrm>
                <a:off x="412387" y="3660825"/>
                <a:ext cx="5994984" cy="622168"/>
                <a:chOff x="704848" y="3737025"/>
                <a:chExt cx="5573100" cy="622168"/>
              </a:xfrm>
            </p:grpSpPr>
            <p:sp>
              <p:nvSpPr>
                <p:cNvPr id="1497" name="Google Shape;1497;p31"/>
                <p:cNvSpPr/>
                <p:nvPr/>
              </p:nvSpPr>
              <p:spPr>
                <a:xfrm>
                  <a:off x="704848" y="3737025"/>
                  <a:ext cx="5573100" cy="6198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98" name="Google Shape;1498;p31"/>
                <p:cNvSpPr txBox="1"/>
                <p:nvPr/>
              </p:nvSpPr>
              <p:spPr>
                <a:xfrm>
                  <a:off x="890965" y="3739393"/>
                  <a:ext cx="2115600" cy="619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000" b="1">
                      <a:solidFill>
                        <a:schemeClr val="accent1"/>
                      </a:solidFill>
                      <a:latin typeface="Quicksand"/>
                      <a:ea typeface="Quicksand"/>
                      <a:cs typeface="Quicksand"/>
                      <a:sym typeface="Quicksand"/>
                    </a:rPr>
                    <a:t>Remember :</a:t>
                  </a:r>
                  <a:endParaRPr sz="2000" b="1">
                    <a:solidFill>
                      <a:schemeClr val="accent1"/>
                    </a:solidFill>
                    <a:latin typeface="Quicksand"/>
                    <a:ea typeface="Quicksand"/>
                    <a:cs typeface="Quicksand"/>
                    <a:sym typeface="Quicksand"/>
                  </a:endParaRPr>
                </a:p>
              </p:txBody>
            </p:sp>
          </p:grpSp>
          <p:sp>
            <p:nvSpPr>
              <p:cNvPr id="1499" name="Google Shape;1499;p31"/>
              <p:cNvSpPr txBox="1"/>
              <p:nvPr/>
            </p:nvSpPr>
            <p:spPr>
              <a:xfrm>
                <a:off x="2942422" y="3660825"/>
                <a:ext cx="1548600" cy="619800"/>
              </a:xfrm>
              <a:prstGeom prst="rect">
                <a:avLst/>
              </a:prstGeom>
              <a:noFill/>
              <a:ln>
                <a:noFill/>
              </a:ln>
            </p:spPr>
            <p:txBody>
              <a:bodyPr spcFirstLastPara="1" wrap="square" lIns="91425" tIns="91425" rIns="91425" bIns="91425" anchor="ctr" anchorCtr="0">
                <a:noAutofit/>
              </a:bodyPr>
              <a:lstStyle/>
              <a:p>
                <a:pPr marL="285750" lvl="0" indent="-304800"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Uranus</a:t>
                </a:r>
                <a:endParaRPr sz="1200">
                  <a:solidFill>
                    <a:schemeClr val="dk1"/>
                  </a:solidFill>
                  <a:latin typeface="Quicksand Medium"/>
                  <a:ea typeface="Quicksand Medium"/>
                  <a:cs typeface="Quicksand Medium"/>
                  <a:sym typeface="Quicksand Medium"/>
                </a:endParaRPr>
              </a:p>
              <a:p>
                <a:pPr marL="285750" lvl="0" indent="-304800"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Neptune</a:t>
                </a:r>
                <a:endParaRPr sz="1200">
                  <a:solidFill>
                    <a:schemeClr val="dk1"/>
                  </a:solidFill>
                  <a:latin typeface="Quicksand"/>
                  <a:ea typeface="Quicksand"/>
                  <a:cs typeface="Quicksand"/>
                  <a:sym typeface="Quicksand"/>
                </a:endParaRPr>
              </a:p>
            </p:txBody>
          </p:sp>
          <p:sp>
            <p:nvSpPr>
              <p:cNvPr id="1500" name="Google Shape;1500;p31"/>
              <p:cNvSpPr txBox="1"/>
              <p:nvPr/>
            </p:nvSpPr>
            <p:spPr>
              <a:xfrm>
                <a:off x="4831140" y="3660825"/>
                <a:ext cx="1548600" cy="619800"/>
              </a:xfrm>
              <a:prstGeom prst="rect">
                <a:avLst/>
              </a:prstGeom>
              <a:noFill/>
              <a:ln>
                <a:noFill/>
              </a:ln>
            </p:spPr>
            <p:txBody>
              <a:bodyPr spcFirstLastPara="1" wrap="square" lIns="91425" tIns="91425" rIns="91425" bIns="91425" anchor="ctr" anchorCtr="0">
                <a:noAutofit/>
              </a:bodyPr>
              <a:lstStyle/>
              <a:p>
                <a:pPr marL="285750" lvl="0" indent="-304800"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Mars</a:t>
                </a:r>
                <a:endParaRPr sz="1200">
                  <a:solidFill>
                    <a:schemeClr val="dk1"/>
                  </a:solidFill>
                  <a:latin typeface="Quicksand Medium"/>
                  <a:ea typeface="Quicksand Medium"/>
                  <a:cs typeface="Quicksand Medium"/>
                  <a:sym typeface="Quicksand Medium"/>
                </a:endParaRPr>
              </a:p>
              <a:p>
                <a:pPr marL="285750" lvl="0" indent="-304800" algn="l" rtl="0">
                  <a:spcBef>
                    <a:spcPts val="0"/>
                  </a:spcBef>
                  <a:spcAft>
                    <a:spcPts val="0"/>
                  </a:spcAft>
                  <a:buClr>
                    <a:schemeClr val="dk1"/>
                  </a:buClr>
                  <a:buSzPts val="1200"/>
                  <a:buFont typeface="Quicksand Medium"/>
                  <a:buChar char="●"/>
                </a:pPr>
                <a:r>
                  <a:rPr lang="en" sz="1200">
                    <a:solidFill>
                      <a:schemeClr val="dk1"/>
                    </a:solidFill>
                    <a:latin typeface="Quicksand Medium"/>
                    <a:ea typeface="Quicksand Medium"/>
                    <a:cs typeface="Quicksand Medium"/>
                    <a:sym typeface="Quicksand Medium"/>
                  </a:rPr>
                  <a:t>Venus</a:t>
                </a:r>
                <a:endParaRPr sz="1200">
                  <a:solidFill>
                    <a:schemeClr val="dk1"/>
                  </a:solidFill>
                  <a:latin typeface="Quicksand Medium"/>
                  <a:ea typeface="Quicksand Medium"/>
                  <a:cs typeface="Quicksand Medium"/>
                  <a:sym typeface="Quicksand Medium"/>
                </a:endParaRPr>
              </a:p>
            </p:txBody>
          </p:sp>
        </p:grpSp>
        <p:sp>
          <p:nvSpPr>
            <p:cNvPr id="1501" name="Google Shape;1501;p31"/>
            <p:cNvSpPr/>
            <p:nvPr/>
          </p:nvSpPr>
          <p:spPr>
            <a:xfrm rot="-135875">
              <a:off x="7030415" y="3962420"/>
              <a:ext cx="1088272" cy="940432"/>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05"/>
        <p:cNvGrpSpPr/>
        <p:nvPr/>
      </p:nvGrpSpPr>
      <p:grpSpPr>
        <a:xfrm>
          <a:off x="0" y="0"/>
          <a:ext cx="0" cy="0"/>
          <a:chOff x="0" y="0"/>
          <a:chExt cx="0" cy="0"/>
        </a:xfrm>
      </p:grpSpPr>
      <p:grpSp>
        <p:nvGrpSpPr>
          <p:cNvPr id="1506" name="Google Shape;1506;p32"/>
          <p:cNvGrpSpPr/>
          <p:nvPr/>
        </p:nvGrpSpPr>
        <p:grpSpPr>
          <a:xfrm>
            <a:off x="617070" y="889778"/>
            <a:ext cx="7508880" cy="3941971"/>
            <a:chOff x="617070" y="889778"/>
            <a:chExt cx="7508880" cy="3941971"/>
          </a:xfrm>
        </p:grpSpPr>
        <p:sp>
          <p:nvSpPr>
            <p:cNvPr id="1507" name="Google Shape;1507;p32"/>
            <p:cNvSpPr/>
            <p:nvPr/>
          </p:nvSpPr>
          <p:spPr>
            <a:xfrm rot="1161">
              <a:off x="1018050" y="1380425"/>
              <a:ext cx="7107900" cy="277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508" name="Google Shape;1508;p32"/>
            <p:cNvSpPr/>
            <p:nvPr/>
          </p:nvSpPr>
          <p:spPr>
            <a:xfrm rot="-535295">
              <a:off x="683407" y="968476"/>
              <a:ext cx="1088284" cy="940439"/>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F9C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509" name="Google Shape;1509;p32"/>
            <p:cNvSpPr/>
            <p:nvPr/>
          </p:nvSpPr>
          <p:spPr>
            <a:xfrm rot="1747616">
              <a:off x="4185809" y="3685928"/>
              <a:ext cx="1088300" cy="940417"/>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510" name="Google Shape;1510;p32"/>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graphicFrame>
        <p:nvGraphicFramePr>
          <p:cNvPr id="1511" name="Google Shape;1511;p32"/>
          <p:cNvGraphicFramePr/>
          <p:nvPr/>
        </p:nvGraphicFramePr>
        <p:xfrm>
          <a:off x="1018038" y="1682955"/>
          <a:ext cx="3000000" cy="3000000"/>
        </p:xfrm>
        <a:graphic>
          <a:graphicData uri="http://schemas.openxmlformats.org/drawingml/2006/table">
            <a:tbl>
              <a:tblPr>
                <a:noFill/>
                <a:tableStyleId>{05A4A093-FA58-49EB-87AA-62D443ADF302}</a:tableStyleId>
              </a:tblPr>
              <a:tblGrid>
                <a:gridCol w="1593475">
                  <a:extLst>
                    <a:ext uri="{9D8B030D-6E8A-4147-A177-3AD203B41FA5}">
                      <a16:colId xmlns:a16="http://schemas.microsoft.com/office/drawing/2014/main" val="20000"/>
                    </a:ext>
                  </a:extLst>
                </a:gridCol>
                <a:gridCol w="2011600">
                  <a:extLst>
                    <a:ext uri="{9D8B030D-6E8A-4147-A177-3AD203B41FA5}">
                      <a16:colId xmlns:a16="http://schemas.microsoft.com/office/drawing/2014/main" val="20001"/>
                    </a:ext>
                  </a:extLst>
                </a:gridCol>
                <a:gridCol w="1951900">
                  <a:extLst>
                    <a:ext uri="{9D8B030D-6E8A-4147-A177-3AD203B41FA5}">
                      <a16:colId xmlns:a16="http://schemas.microsoft.com/office/drawing/2014/main" val="20002"/>
                    </a:ext>
                  </a:extLst>
                </a:gridCol>
                <a:gridCol w="1550800">
                  <a:extLst>
                    <a:ext uri="{9D8B030D-6E8A-4147-A177-3AD203B41FA5}">
                      <a16:colId xmlns:a16="http://schemas.microsoft.com/office/drawing/2014/main" val="20003"/>
                    </a:ext>
                  </a:extLst>
                </a:gridCol>
              </a:tblGrid>
              <a:tr h="520675">
                <a:tc>
                  <a:txBody>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Goals</a:t>
                      </a:r>
                      <a:endParaRPr sz="2200" b="1">
                        <a:solidFill>
                          <a:schemeClr val="accent1"/>
                        </a:solidFill>
                        <a:latin typeface="Quicksand"/>
                        <a:ea typeface="Quicksand"/>
                        <a:cs typeface="Quicksand"/>
                        <a:sym typeface="Quicksand"/>
                      </a:endParaRPr>
                    </a:p>
                  </a:txBody>
                  <a:tcPr marL="91425" marR="91425" marT="91425" marB="91425">
                    <a:lnL w="19050" cap="flat" cmpd="sng">
                      <a:solidFill>
                        <a:srgbClr val="153740">
                          <a:alpha val="0"/>
                        </a:srgbClr>
                      </a:solidFill>
                      <a:prstDash val="solid"/>
                      <a:round/>
                      <a:headEnd type="none" w="sm" len="sm"/>
                      <a:tailEnd type="none" w="sm" len="sm"/>
                    </a:lnL>
                    <a:lnR w="9525" cap="flat" cmpd="sng">
                      <a:solidFill>
                        <a:schemeClr val="lt1"/>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1st term</a:t>
                      </a:r>
                      <a:endParaRPr sz="2200" b="1">
                        <a:solidFill>
                          <a:schemeClr val="accent1"/>
                        </a:solidFill>
                        <a:latin typeface="Quicksand"/>
                        <a:ea typeface="Quicksand"/>
                        <a:cs typeface="Quicksand"/>
                        <a:sym typeface="Quicksand"/>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2nd term</a:t>
                      </a:r>
                      <a:endParaRPr sz="2200" b="1">
                        <a:solidFill>
                          <a:schemeClr val="accent1"/>
                        </a:solidFill>
                        <a:latin typeface="Quicksand"/>
                        <a:ea typeface="Quicksand"/>
                        <a:cs typeface="Quicksand"/>
                        <a:sym typeface="Quicksand"/>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Achieved?</a:t>
                      </a:r>
                      <a:endParaRPr sz="2200" b="1">
                        <a:solidFill>
                          <a:schemeClr val="accent1"/>
                        </a:solidFill>
                        <a:latin typeface="Quicksand"/>
                        <a:ea typeface="Quicksand"/>
                        <a:cs typeface="Quicksand"/>
                        <a:sym typeface="Quicksand"/>
                      </a:endParaRPr>
                    </a:p>
                  </a:txBody>
                  <a:tcPr marL="91425" marR="91425" marT="91425" marB="91425">
                    <a:lnL w="9525" cap="flat" cmpd="sng">
                      <a:solidFill>
                        <a:schemeClr val="lt1"/>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0"/>
                  </a:ext>
                </a:extLst>
              </a:tr>
              <a:tr h="548600">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Do homework</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Neptune is very far from the Sun</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Earth is the third planet from the Sun </a:t>
                      </a: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a:ea typeface="Quicksand"/>
                        <a:cs typeface="Quicksand"/>
                        <a:sym typeface="Quicksand"/>
                      </a:endParaRPr>
                    </a:p>
                  </a:txBody>
                  <a:tcPr marL="91425" marR="91425" marT="91425" marB="91425">
                    <a:lnL w="9525" cap="flat" cmpd="sng">
                      <a:solidFill>
                        <a:schemeClr val="lt1"/>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548600">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Class participation </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Mercury is the </a:t>
                      </a:r>
                      <a:endParaRPr sz="1200">
                        <a:solidFill>
                          <a:schemeClr val="dk1"/>
                        </a:solidFill>
                        <a:latin typeface="Quicksand Medium"/>
                        <a:ea typeface="Quicksand Medium"/>
                        <a:cs typeface="Quicksand Medium"/>
                        <a:sym typeface="Quicksand Medium"/>
                      </a:endParaRPr>
                    </a:p>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smallest planet </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Saturn is is a gas giant and has several rings</a:t>
                      </a: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a:ea typeface="Quicksand"/>
                        <a:cs typeface="Quicksand"/>
                        <a:sym typeface="Quicksand"/>
                      </a:endParaRPr>
                    </a:p>
                  </a:txBody>
                  <a:tcPr marL="91425" marR="91425" marT="91425" marB="91425">
                    <a:lnL w="9525" cap="flat" cmpd="sng">
                      <a:solidFill>
                        <a:schemeClr val="lt1"/>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548600">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Pass tests</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Venus has a </a:t>
                      </a:r>
                      <a:endParaRPr sz="1200">
                        <a:solidFill>
                          <a:schemeClr val="dk1"/>
                        </a:solidFill>
                        <a:latin typeface="Quicksand Medium"/>
                        <a:ea typeface="Quicksand Medium"/>
                        <a:cs typeface="Quicksand Medium"/>
                        <a:sym typeface="Quicksand Medium"/>
                      </a:endParaRPr>
                    </a:p>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beautiful name</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Neptune is very far</a:t>
                      </a:r>
                      <a:endParaRPr sz="1200">
                        <a:solidFill>
                          <a:schemeClr val="dk1"/>
                        </a:solidFill>
                        <a:latin typeface="Quicksand Medium"/>
                        <a:ea typeface="Quicksand Medium"/>
                        <a:cs typeface="Quicksand Medium"/>
                        <a:sym typeface="Quicksand Medium"/>
                      </a:endParaRPr>
                    </a:p>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from the Sun</a:t>
                      </a: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a:ea typeface="Quicksand"/>
                        <a:cs typeface="Quicksand"/>
                        <a:sym typeface="Quicksand"/>
                      </a:endParaRPr>
                    </a:p>
                  </a:txBody>
                  <a:tcPr marL="91425" marR="91425" marT="91425" marB="91425">
                    <a:lnL w="9525" cap="flat" cmpd="sng">
                      <a:solidFill>
                        <a:schemeClr val="lt1"/>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grpSp>
        <p:nvGrpSpPr>
          <p:cNvPr id="1512" name="Google Shape;1512;p32"/>
          <p:cNvGrpSpPr/>
          <p:nvPr/>
        </p:nvGrpSpPr>
        <p:grpSpPr>
          <a:xfrm>
            <a:off x="7143120" y="2855580"/>
            <a:ext cx="339253" cy="339253"/>
            <a:chOff x="1492675" y="4992125"/>
            <a:chExt cx="481825" cy="481825"/>
          </a:xfrm>
        </p:grpSpPr>
        <p:sp>
          <p:nvSpPr>
            <p:cNvPr id="1513" name="Google Shape;1513;p32"/>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514" name="Google Shape;1514;p32"/>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515" name="Google Shape;1515;p32"/>
          <p:cNvGrpSpPr/>
          <p:nvPr/>
        </p:nvGrpSpPr>
        <p:grpSpPr>
          <a:xfrm>
            <a:off x="7143112" y="2314942"/>
            <a:ext cx="339253" cy="339253"/>
            <a:chOff x="2085525" y="4992125"/>
            <a:chExt cx="481825" cy="481825"/>
          </a:xfrm>
        </p:grpSpPr>
        <p:sp>
          <p:nvSpPr>
            <p:cNvPr id="1516" name="Google Shape;1516;p32"/>
            <p:cNvSpPr/>
            <p:nvPr/>
          </p:nvSpPr>
          <p:spPr>
            <a:xfrm>
              <a:off x="2244150" y="5152125"/>
              <a:ext cx="164500" cy="161825"/>
            </a:xfrm>
            <a:custGeom>
              <a:avLst/>
              <a:gdLst/>
              <a:ahLst/>
              <a:cxnLst/>
              <a:rect l="l" t="t" r="r" b="b"/>
              <a:pathLst>
                <a:path w="6580" h="6473" extrusionOk="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517" name="Google Shape;1517;p32"/>
            <p:cNvSpPr/>
            <p:nvPr/>
          </p:nvSpPr>
          <p:spPr>
            <a:xfrm>
              <a:off x="2085525" y="4992125"/>
              <a:ext cx="481825" cy="481825"/>
            </a:xfrm>
            <a:custGeom>
              <a:avLst/>
              <a:gdLst/>
              <a:ahLst/>
              <a:cxnLst/>
              <a:rect l="l" t="t" r="r" b="b"/>
              <a:pathLst>
                <a:path w="19273" h="19273" extrusionOk="0">
                  <a:moveTo>
                    <a:pt x="12313" y="5263"/>
                  </a:moveTo>
                  <a:cubicBezTo>
                    <a:pt x="12748" y="5263"/>
                    <a:pt x="13183" y="5429"/>
                    <a:pt x="13515" y="5761"/>
                  </a:cubicBezTo>
                  <a:cubicBezTo>
                    <a:pt x="14174" y="6424"/>
                    <a:pt x="14171" y="7496"/>
                    <a:pt x="13509" y="8155"/>
                  </a:cubicBezTo>
                  <a:lnTo>
                    <a:pt x="12030" y="9637"/>
                  </a:lnTo>
                  <a:lnTo>
                    <a:pt x="13512" y="11118"/>
                  </a:lnTo>
                  <a:cubicBezTo>
                    <a:pt x="14174" y="11778"/>
                    <a:pt x="14177" y="12850"/>
                    <a:pt x="13515" y="13512"/>
                  </a:cubicBezTo>
                  <a:cubicBezTo>
                    <a:pt x="13184" y="13844"/>
                    <a:pt x="12749" y="14011"/>
                    <a:pt x="12315" y="14011"/>
                  </a:cubicBezTo>
                  <a:cubicBezTo>
                    <a:pt x="11883" y="14011"/>
                    <a:pt x="11451" y="13847"/>
                    <a:pt x="11121" y="13518"/>
                  </a:cubicBezTo>
                  <a:lnTo>
                    <a:pt x="9636" y="12088"/>
                  </a:lnTo>
                  <a:lnTo>
                    <a:pt x="8152" y="13518"/>
                  </a:lnTo>
                  <a:cubicBezTo>
                    <a:pt x="7822" y="13847"/>
                    <a:pt x="7390" y="14011"/>
                    <a:pt x="6958" y="14011"/>
                  </a:cubicBezTo>
                  <a:cubicBezTo>
                    <a:pt x="6523" y="14011"/>
                    <a:pt x="6087" y="13844"/>
                    <a:pt x="5755" y="13512"/>
                  </a:cubicBezTo>
                  <a:cubicBezTo>
                    <a:pt x="5095" y="12850"/>
                    <a:pt x="5098" y="11778"/>
                    <a:pt x="5761" y="11118"/>
                  </a:cubicBezTo>
                  <a:lnTo>
                    <a:pt x="7239" y="9637"/>
                  </a:lnTo>
                  <a:lnTo>
                    <a:pt x="5758" y="8155"/>
                  </a:lnTo>
                  <a:cubicBezTo>
                    <a:pt x="5095" y="7496"/>
                    <a:pt x="5092" y="6424"/>
                    <a:pt x="5755" y="5761"/>
                  </a:cubicBezTo>
                  <a:cubicBezTo>
                    <a:pt x="6085" y="5429"/>
                    <a:pt x="6519" y="5263"/>
                    <a:pt x="6954" y="5263"/>
                  </a:cubicBezTo>
                  <a:cubicBezTo>
                    <a:pt x="7386" y="5263"/>
                    <a:pt x="7818" y="5428"/>
                    <a:pt x="8149" y="5758"/>
                  </a:cubicBezTo>
                  <a:lnTo>
                    <a:pt x="9633" y="7188"/>
                  </a:lnTo>
                  <a:lnTo>
                    <a:pt x="11118" y="5758"/>
                  </a:lnTo>
                  <a:cubicBezTo>
                    <a:pt x="11448" y="5428"/>
                    <a:pt x="11881" y="5263"/>
                    <a:pt x="12313" y="5263"/>
                  </a:cubicBezTo>
                  <a:close/>
                  <a:moveTo>
                    <a:pt x="9636" y="1"/>
                  </a:moveTo>
                  <a:cubicBezTo>
                    <a:pt x="7095" y="1"/>
                    <a:pt x="4686" y="1012"/>
                    <a:pt x="2849" y="2849"/>
                  </a:cubicBezTo>
                  <a:cubicBezTo>
                    <a:pt x="1012" y="4686"/>
                    <a:pt x="0" y="7098"/>
                    <a:pt x="0" y="9637"/>
                  </a:cubicBezTo>
                  <a:cubicBezTo>
                    <a:pt x="0" y="12175"/>
                    <a:pt x="1012" y="14587"/>
                    <a:pt x="2849" y="16424"/>
                  </a:cubicBezTo>
                  <a:cubicBezTo>
                    <a:pt x="4686" y="18261"/>
                    <a:pt x="7095" y="19273"/>
                    <a:pt x="9636" y="19273"/>
                  </a:cubicBezTo>
                  <a:cubicBezTo>
                    <a:pt x="12175" y="19273"/>
                    <a:pt x="14584" y="18261"/>
                    <a:pt x="16421" y="16424"/>
                  </a:cubicBezTo>
                  <a:cubicBezTo>
                    <a:pt x="18261" y="14587"/>
                    <a:pt x="19272" y="12175"/>
                    <a:pt x="19272" y="9637"/>
                  </a:cubicBezTo>
                  <a:cubicBezTo>
                    <a:pt x="19272" y="7098"/>
                    <a:pt x="18261" y="4686"/>
                    <a:pt x="16421" y="2849"/>
                  </a:cubicBezTo>
                  <a:cubicBezTo>
                    <a:pt x="14584" y="1012"/>
                    <a:pt x="12175" y="1"/>
                    <a:pt x="963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518" name="Google Shape;1518;p32"/>
          <p:cNvGrpSpPr/>
          <p:nvPr/>
        </p:nvGrpSpPr>
        <p:grpSpPr>
          <a:xfrm>
            <a:off x="7143120" y="3396217"/>
            <a:ext cx="339253" cy="339253"/>
            <a:chOff x="1492675" y="4992125"/>
            <a:chExt cx="481825" cy="481825"/>
          </a:xfrm>
        </p:grpSpPr>
        <p:sp>
          <p:nvSpPr>
            <p:cNvPr id="1519" name="Google Shape;1519;p32"/>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520" name="Google Shape;1520;p32"/>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24"/>
        <p:cNvGrpSpPr/>
        <p:nvPr/>
      </p:nvGrpSpPr>
      <p:grpSpPr>
        <a:xfrm>
          <a:off x="0" y="0"/>
          <a:ext cx="0" cy="0"/>
          <a:chOff x="0" y="0"/>
          <a:chExt cx="0" cy="0"/>
        </a:xfrm>
      </p:grpSpPr>
      <p:grpSp>
        <p:nvGrpSpPr>
          <p:cNvPr id="1525" name="Google Shape;1525;p33"/>
          <p:cNvGrpSpPr/>
          <p:nvPr/>
        </p:nvGrpSpPr>
        <p:grpSpPr>
          <a:xfrm>
            <a:off x="6071765" y="1101540"/>
            <a:ext cx="2055785" cy="3124485"/>
            <a:chOff x="6071765" y="1101540"/>
            <a:chExt cx="2055785" cy="3124485"/>
          </a:xfrm>
        </p:grpSpPr>
        <p:sp>
          <p:nvSpPr>
            <p:cNvPr id="1526" name="Google Shape;1526;p33"/>
            <p:cNvSpPr/>
            <p:nvPr/>
          </p:nvSpPr>
          <p:spPr>
            <a:xfrm rot="1084">
              <a:off x="6224050" y="1274925"/>
              <a:ext cx="1903500" cy="2950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527" name="Google Shape;1527;p33"/>
            <p:cNvSpPr/>
            <p:nvPr/>
          </p:nvSpPr>
          <p:spPr>
            <a:xfrm rot="224">
              <a:off x="6071765" y="1101572"/>
              <a:ext cx="973510" cy="777061"/>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grpSp>
        <p:nvGrpSpPr>
          <p:cNvPr id="1528" name="Google Shape;1528;p33"/>
          <p:cNvGrpSpPr/>
          <p:nvPr/>
        </p:nvGrpSpPr>
        <p:grpSpPr>
          <a:xfrm>
            <a:off x="1016300" y="1273875"/>
            <a:ext cx="5101800" cy="3578559"/>
            <a:chOff x="1016300" y="1273875"/>
            <a:chExt cx="5101800" cy="3578559"/>
          </a:xfrm>
        </p:grpSpPr>
        <p:sp>
          <p:nvSpPr>
            <p:cNvPr id="1529" name="Google Shape;1529;p33"/>
            <p:cNvSpPr/>
            <p:nvPr/>
          </p:nvSpPr>
          <p:spPr>
            <a:xfrm rot="1213">
              <a:off x="1016300" y="1274775"/>
              <a:ext cx="5101800" cy="2950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530" name="Google Shape;1530;p33"/>
            <p:cNvSpPr/>
            <p:nvPr/>
          </p:nvSpPr>
          <p:spPr>
            <a:xfrm rot="2098536">
              <a:off x="4770619" y="3685001"/>
              <a:ext cx="1088308" cy="940432"/>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B7E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531" name="Google Shape;1531;p33"/>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grpSp>
        <p:nvGrpSpPr>
          <p:cNvPr id="1532" name="Google Shape;1532;p33"/>
          <p:cNvGrpSpPr/>
          <p:nvPr/>
        </p:nvGrpSpPr>
        <p:grpSpPr>
          <a:xfrm>
            <a:off x="2552337" y="1586800"/>
            <a:ext cx="3277925" cy="214200"/>
            <a:chOff x="2769903" y="1635582"/>
            <a:chExt cx="3277925" cy="214200"/>
          </a:xfrm>
        </p:grpSpPr>
        <p:sp>
          <p:nvSpPr>
            <p:cNvPr id="1533" name="Google Shape;1533;p33"/>
            <p:cNvSpPr/>
            <p:nvPr/>
          </p:nvSpPr>
          <p:spPr>
            <a:xfrm flipH="1">
              <a:off x="4441026" y="1635582"/>
              <a:ext cx="214200" cy="214200"/>
            </a:xfrm>
            <a:prstGeom prst="ellipse">
              <a:avLst/>
            </a:prstGeom>
            <a:no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33"/>
            <p:cNvSpPr/>
            <p:nvPr/>
          </p:nvSpPr>
          <p:spPr>
            <a:xfrm flipH="1">
              <a:off x="4719546" y="1635582"/>
              <a:ext cx="214200" cy="214200"/>
            </a:xfrm>
            <a:prstGeom prst="ellipse">
              <a:avLst/>
            </a:prstGeom>
            <a:no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33"/>
            <p:cNvSpPr/>
            <p:nvPr/>
          </p:nvSpPr>
          <p:spPr>
            <a:xfrm flipH="1">
              <a:off x="4998066" y="1635582"/>
              <a:ext cx="214200" cy="214200"/>
            </a:xfrm>
            <a:prstGeom prst="ellipse">
              <a:avLst/>
            </a:prstGeom>
            <a:no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33"/>
            <p:cNvSpPr/>
            <p:nvPr/>
          </p:nvSpPr>
          <p:spPr>
            <a:xfrm flipH="1">
              <a:off x="5276587" y="1635582"/>
              <a:ext cx="214200" cy="214200"/>
            </a:xfrm>
            <a:prstGeom prst="ellipse">
              <a:avLst/>
            </a:prstGeom>
            <a:no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33"/>
            <p:cNvSpPr/>
            <p:nvPr/>
          </p:nvSpPr>
          <p:spPr>
            <a:xfrm flipH="1">
              <a:off x="5555107" y="1635582"/>
              <a:ext cx="214200" cy="214200"/>
            </a:xfrm>
            <a:prstGeom prst="ellipse">
              <a:avLst/>
            </a:prstGeom>
            <a:no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33"/>
            <p:cNvSpPr/>
            <p:nvPr/>
          </p:nvSpPr>
          <p:spPr>
            <a:xfrm flipH="1">
              <a:off x="5833628" y="1635582"/>
              <a:ext cx="214200" cy="214200"/>
            </a:xfrm>
            <a:prstGeom prst="ellipse">
              <a:avLst/>
            </a:prstGeom>
            <a:no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33"/>
            <p:cNvSpPr/>
            <p:nvPr/>
          </p:nvSpPr>
          <p:spPr>
            <a:xfrm flipH="1">
              <a:off x="2769903" y="1635582"/>
              <a:ext cx="214200" cy="214200"/>
            </a:xfrm>
            <a:prstGeom prst="ellipse">
              <a:avLst/>
            </a:prstGeom>
            <a:solidFill>
              <a:schemeClr val="accent1"/>
            </a:solid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33"/>
            <p:cNvSpPr/>
            <p:nvPr/>
          </p:nvSpPr>
          <p:spPr>
            <a:xfrm flipH="1">
              <a:off x="3048423" y="1635582"/>
              <a:ext cx="214200" cy="214200"/>
            </a:xfrm>
            <a:prstGeom prst="ellipse">
              <a:avLst/>
            </a:prstGeom>
            <a:solidFill>
              <a:schemeClr val="accent1"/>
            </a:solid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33"/>
            <p:cNvSpPr/>
            <p:nvPr/>
          </p:nvSpPr>
          <p:spPr>
            <a:xfrm flipH="1">
              <a:off x="3326944" y="1635582"/>
              <a:ext cx="214200" cy="214200"/>
            </a:xfrm>
            <a:prstGeom prst="ellipse">
              <a:avLst/>
            </a:prstGeom>
            <a:solidFill>
              <a:schemeClr val="accent1"/>
            </a:solid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33"/>
            <p:cNvSpPr/>
            <p:nvPr/>
          </p:nvSpPr>
          <p:spPr>
            <a:xfrm flipH="1">
              <a:off x="3605464" y="1635582"/>
              <a:ext cx="214200" cy="214200"/>
            </a:xfrm>
            <a:prstGeom prst="ellipse">
              <a:avLst/>
            </a:prstGeom>
            <a:solidFill>
              <a:schemeClr val="accent1"/>
            </a:solid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33"/>
            <p:cNvSpPr/>
            <p:nvPr/>
          </p:nvSpPr>
          <p:spPr>
            <a:xfrm flipH="1">
              <a:off x="3883985" y="1635582"/>
              <a:ext cx="214200" cy="214200"/>
            </a:xfrm>
            <a:prstGeom prst="ellipse">
              <a:avLst/>
            </a:prstGeom>
            <a:solidFill>
              <a:schemeClr val="accent1"/>
            </a:solid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33"/>
            <p:cNvSpPr/>
            <p:nvPr/>
          </p:nvSpPr>
          <p:spPr>
            <a:xfrm flipH="1">
              <a:off x="4162505" y="1635582"/>
              <a:ext cx="214200" cy="214200"/>
            </a:xfrm>
            <a:prstGeom prst="ellipse">
              <a:avLst/>
            </a:prstGeom>
            <a:no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5" name="Google Shape;1545;p33"/>
          <p:cNvGrpSpPr/>
          <p:nvPr/>
        </p:nvGrpSpPr>
        <p:grpSpPr>
          <a:xfrm>
            <a:off x="2552337" y="2522394"/>
            <a:ext cx="3277925" cy="214200"/>
            <a:chOff x="2769903" y="1635582"/>
            <a:chExt cx="3277925" cy="214200"/>
          </a:xfrm>
        </p:grpSpPr>
        <p:sp>
          <p:nvSpPr>
            <p:cNvPr id="1546" name="Google Shape;1546;p33"/>
            <p:cNvSpPr/>
            <p:nvPr/>
          </p:nvSpPr>
          <p:spPr>
            <a:xfrm flipH="1">
              <a:off x="4441026" y="1635582"/>
              <a:ext cx="214200" cy="214200"/>
            </a:xfrm>
            <a:prstGeom prst="ellipse">
              <a:avLst/>
            </a:prstGeom>
            <a:solidFill>
              <a:schemeClr val="accent1"/>
            </a:solid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33"/>
            <p:cNvSpPr/>
            <p:nvPr/>
          </p:nvSpPr>
          <p:spPr>
            <a:xfrm flipH="1">
              <a:off x="4719546" y="1635582"/>
              <a:ext cx="214200" cy="214200"/>
            </a:xfrm>
            <a:prstGeom prst="ellipse">
              <a:avLst/>
            </a:prstGeom>
            <a:no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33"/>
            <p:cNvSpPr/>
            <p:nvPr/>
          </p:nvSpPr>
          <p:spPr>
            <a:xfrm flipH="1">
              <a:off x="4998066" y="1635582"/>
              <a:ext cx="214200" cy="214200"/>
            </a:xfrm>
            <a:prstGeom prst="ellipse">
              <a:avLst/>
            </a:prstGeom>
            <a:no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33"/>
            <p:cNvSpPr/>
            <p:nvPr/>
          </p:nvSpPr>
          <p:spPr>
            <a:xfrm flipH="1">
              <a:off x="5276587" y="1635582"/>
              <a:ext cx="214200" cy="214200"/>
            </a:xfrm>
            <a:prstGeom prst="ellipse">
              <a:avLst/>
            </a:prstGeom>
            <a:no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33"/>
            <p:cNvSpPr/>
            <p:nvPr/>
          </p:nvSpPr>
          <p:spPr>
            <a:xfrm flipH="1">
              <a:off x="5555107" y="1635582"/>
              <a:ext cx="214200" cy="214200"/>
            </a:xfrm>
            <a:prstGeom prst="ellipse">
              <a:avLst/>
            </a:prstGeom>
            <a:no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33"/>
            <p:cNvSpPr/>
            <p:nvPr/>
          </p:nvSpPr>
          <p:spPr>
            <a:xfrm flipH="1">
              <a:off x="5833628" y="1635582"/>
              <a:ext cx="214200" cy="214200"/>
            </a:xfrm>
            <a:prstGeom prst="ellipse">
              <a:avLst/>
            </a:prstGeom>
            <a:no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33"/>
            <p:cNvSpPr/>
            <p:nvPr/>
          </p:nvSpPr>
          <p:spPr>
            <a:xfrm flipH="1">
              <a:off x="2769903" y="1635582"/>
              <a:ext cx="214200" cy="214200"/>
            </a:xfrm>
            <a:prstGeom prst="ellipse">
              <a:avLst/>
            </a:prstGeom>
            <a:solidFill>
              <a:schemeClr val="accent1"/>
            </a:solid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33"/>
            <p:cNvSpPr/>
            <p:nvPr/>
          </p:nvSpPr>
          <p:spPr>
            <a:xfrm flipH="1">
              <a:off x="3048423" y="1635582"/>
              <a:ext cx="214200" cy="214200"/>
            </a:xfrm>
            <a:prstGeom prst="ellipse">
              <a:avLst/>
            </a:prstGeom>
            <a:solidFill>
              <a:schemeClr val="accent1"/>
            </a:solid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33"/>
            <p:cNvSpPr/>
            <p:nvPr/>
          </p:nvSpPr>
          <p:spPr>
            <a:xfrm flipH="1">
              <a:off x="3326944" y="1635582"/>
              <a:ext cx="214200" cy="214200"/>
            </a:xfrm>
            <a:prstGeom prst="ellipse">
              <a:avLst/>
            </a:prstGeom>
            <a:solidFill>
              <a:schemeClr val="accent1"/>
            </a:solid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33"/>
            <p:cNvSpPr/>
            <p:nvPr/>
          </p:nvSpPr>
          <p:spPr>
            <a:xfrm flipH="1">
              <a:off x="3605464" y="1635582"/>
              <a:ext cx="214200" cy="214200"/>
            </a:xfrm>
            <a:prstGeom prst="ellipse">
              <a:avLst/>
            </a:prstGeom>
            <a:solidFill>
              <a:schemeClr val="accent1"/>
            </a:solid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33"/>
            <p:cNvSpPr/>
            <p:nvPr/>
          </p:nvSpPr>
          <p:spPr>
            <a:xfrm flipH="1">
              <a:off x="3883985" y="1635582"/>
              <a:ext cx="214200" cy="214200"/>
            </a:xfrm>
            <a:prstGeom prst="ellipse">
              <a:avLst/>
            </a:prstGeom>
            <a:solidFill>
              <a:schemeClr val="accent1"/>
            </a:solid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33"/>
            <p:cNvSpPr/>
            <p:nvPr/>
          </p:nvSpPr>
          <p:spPr>
            <a:xfrm flipH="1">
              <a:off x="4162505" y="1635582"/>
              <a:ext cx="214200" cy="214200"/>
            </a:xfrm>
            <a:prstGeom prst="ellipse">
              <a:avLst/>
            </a:prstGeom>
            <a:solidFill>
              <a:schemeClr val="accent1"/>
            </a:solid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8" name="Google Shape;1558;p33"/>
          <p:cNvGrpSpPr/>
          <p:nvPr/>
        </p:nvGrpSpPr>
        <p:grpSpPr>
          <a:xfrm>
            <a:off x="2552337" y="3457987"/>
            <a:ext cx="3277925" cy="214200"/>
            <a:chOff x="2769903" y="1635582"/>
            <a:chExt cx="3277925" cy="214200"/>
          </a:xfrm>
        </p:grpSpPr>
        <p:sp>
          <p:nvSpPr>
            <p:cNvPr id="1559" name="Google Shape;1559;p33"/>
            <p:cNvSpPr/>
            <p:nvPr/>
          </p:nvSpPr>
          <p:spPr>
            <a:xfrm flipH="1">
              <a:off x="4441026" y="1635582"/>
              <a:ext cx="214200" cy="214200"/>
            </a:xfrm>
            <a:prstGeom prst="ellipse">
              <a:avLst/>
            </a:prstGeom>
            <a:solidFill>
              <a:schemeClr val="accent1"/>
            </a:solid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33"/>
            <p:cNvSpPr/>
            <p:nvPr/>
          </p:nvSpPr>
          <p:spPr>
            <a:xfrm flipH="1">
              <a:off x="4719546" y="1635582"/>
              <a:ext cx="214200" cy="214200"/>
            </a:xfrm>
            <a:prstGeom prst="ellipse">
              <a:avLst/>
            </a:prstGeom>
            <a:solidFill>
              <a:schemeClr val="accent1"/>
            </a:solid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33"/>
            <p:cNvSpPr/>
            <p:nvPr/>
          </p:nvSpPr>
          <p:spPr>
            <a:xfrm flipH="1">
              <a:off x="4998066" y="1635582"/>
              <a:ext cx="214200" cy="214200"/>
            </a:xfrm>
            <a:prstGeom prst="ellipse">
              <a:avLst/>
            </a:prstGeom>
            <a:solidFill>
              <a:schemeClr val="accent1"/>
            </a:solid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33"/>
            <p:cNvSpPr/>
            <p:nvPr/>
          </p:nvSpPr>
          <p:spPr>
            <a:xfrm flipH="1">
              <a:off x="5276587" y="1635582"/>
              <a:ext cx="214200" cy="214200"/>
            </a:xfrm>
            <a:prstGeom prst="ellipse">
              <a:avLst/>
            </a:prstGeom>
            <a:no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33"/>
            <p:cNvSpPr/>
            <p:nvPr/>
          </p:nvSpPr>
          <p:spPr>
            <a:xfrm flipH="1">
              <a:off x="5555107" y="1635582"/>
              <a:ext cx="214200" cy="214200"/>
            </a:xfrm>
            <a:prstGeom prst="ellipse">
              <a:avLst/>
            </a:prstGeom>
            <a:no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33"/>
            <p:cNvSpPr/>
            <p:nvPr/>
          </p:nvSpPr>
          <p:spPr>
            <a:xfrm flipH="1">
              <a:off x="5833628" y="1635582"/>
              <a:ext cx="214200" cy="214200"/>
            </a:xfrm>
            <a:prstGeom prst="ellipse">
              <a:avLst/>
            </a:prstGeom>
            <a:no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33"/>
            <p:cNvSpPr/>
            <p:nvPr/>
          </p:nvSpPr>
          <p:spPr>
            <a:xfrm flipH="1">
              <a:off x="2769903" y="1635582"/>
              <a:ext cx="214200" cy="214200"/>
            </a:xfrm>
            <a:prstGeom prst="ellipse">
              <a:avLst/>
            </a:prstGeom>
            <a:solidFill>
              <a:schemeClr val="accent1"/>
            </a:solid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33"/>
            <p:cNvSpPr/>
            <p:nvPr/>
          </p:nvSpPr>
          <p:spPr>
            <a:xfrm flipH="1">
              <a:off x="3048423" y="1635582"/>
              <a:ext cx="214200" cy="214200"/>
            </a:xfrm>
            <a:prstGeom prst="ellipse">
              <a:avLst/>
            </a:prstGeom>
            <a:solidFill>
              <a:schemeClr val="accent1"/>
            </a:solid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33"/>
            <p:cNvSpPr/>
            <p:nvPr/>
          </p:nvSpPr>
          <p:spPr>
            <a:xfrm flipH="1">
              <a:off x="3326944" y="1635582"/>
              <a:ext cx="214200" cy="214200"/>
            </a:xfrm>
            <a:prstGeom prst="ellipse">
              <a:avLst/>
            </a:prstGeom>
            <a:solidFill>
              <a:schemeClr val="accent1"/>
            </a:solid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33"/>
            <p:cNvSpPr/>
            <p:nvPr/>
          </p:nvSpPr>
          <p:spPr>
            <a:xfrm flipH="1">
              <a:off x="3605464" y="1635582"/>
              <a:ext cx="214200" cy="214200"/>
            </a:xfrm>
            <a:prstGeom prst="ellipse">
              <a:avLst/>
            </a:prstGeom>
            <a:solidFill>
              <a:schemeClr val="accent1"/>
            </a:solid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33"/>
            <p:cNvSpPr/>
            <p:nvPr/>
          </p:nvSpPr>
          <p:spPr>
            <a:xfrm flipH="1">
              <a:off x="3883985" y="1635582"/>
              <a:ext cx="214200" cy="214200"/>
            </a:xfrm>
            <a:prstGeom prst="ellipse">
              <a:avLst/>
            </a:prstGeom>
            <a:solidFill>
              <a:schemeClr val="accent1"/>
            </a:solid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33"/>
            <p:cNvSpPr/>
            <p:nvPr/>
          </p:nvSpPr>
          <p:spPr>
            <a:xfrm flipH="1">
              <a:off x="4162505" y="1635582"/>
              <a:ext cx="214200" cy="214200"/>
            </a:xfrm>
            <a:prstGeom prst="ellipse">
              <a:avLst/>
            </a:prstGeom>
            <a:solidFill>
              <a:schemeClr val="accent1"/>
            </a:solidFill>
            <a:ln w="190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1" name="Google Shape;1571;p33"/>
          <p:cNvGrpSpPr/>
          <p:nvPr/>
        </p:nvGrpSpPr>
        <p:grpSpPr>
          <a:xfrm>
            <a:off x="6332650" y="2147725"/>
            <a:ext cx="1638601" cy="1042800"/>
            <a:chOff x="6584750" y="2195525"/>
            <a:chExt cx="1638601" cy="1042800"/>
          </a:xfrm>
        </p:grpSpPr>
        <p:sp>
          <p:nvSpPr>
            <p:cNvPr id="1572" name="Google Shape;1572;p33"/>
            <p:cNvSpPr txBox="1"/>
            <p:nvPr/>
          </p:nvSpPr>
          <p:spPr>
            <a:xfrm>
              <a:off x="6584751" y="2195525"/>
              <a:ext cx="1638600" cy="371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Notes:</a:t>
              </a:r>
              <a:endParaRPr sz="2200" b="1">
                <a:solidFill>
                  <a:schemeClr val="accent1"/>
                </a:solidFill>
                <a:latin typeface="Quicksand"/>
                <a:ea typeface="Quicksand"/>
                <a:cs typeface="Quicksand"/>
                <a:sym typeface="Quicksand"/>
              </a:endParaRPr>
            </a:p>
          </p:txBody>
        </p:sp>
        <p:sp>
          <p:nvSpPr>
            <p:cNvPr id="1573" name="Google Shape;1573;p33"/>
            <p:cNvSpPr txBox="1"/>
            <p:nvPr/>
          </p:nvSpPr>
          <p:spPr>
            <a:xfrm>
              <a:off x="6584750" y="2566925"/>
              <a:ext cx="1638600" cy="671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Mercury is the smallest planet of them all</a:t>
              </a:r>
              <a:endParaRPr sz="1200">
                <a:solidFill>
                  <a:schemeClr val="dk1"/>
                </a:solidFill>
                <a:latin typeface="Quicksand Medium"/>
                <a:ea typeface="Quicksand Medium"/>
                <a:cs typeface="Quicksand Medium"/>
                <a:sym typeface="Quicksand Medium"/>
              </a:endParaRPr>
            </a:p>
          </p:txBody>
        </p:sp>
      </p:grpSp>
      <p:grpSp>
        <p:nvGrpSpPr>
          <p:cNvPr id="1574" name="Google Shape;1574;p33"/>
          <p:cNvGrpSpPr/>
          <p:nvPr/>
        </p:nvGrpSpPr>
        <p:grpSpPr>
          <a:xfrm>
            <a:off x="1104200" y="1476325"/>
            <a:ext cx="4926000" cy="671400"/>
            <a:chOff x="1242125" y="1524400"/>
            <a:chExt cx="4926000" cy="671400"/>
          </a:xfrm>
        </p:grpSpPr>
        <p:sp>
          <p:nvSpPr>
            <p:cNvPr id="1575" name="Google Shape;1575;p33"/>
            <p:cNvSpPr/>
            <p:nvPr/>
          </p:nvSpPr>
          <p:spPr>
            <a:xfrm>
              <a:off x="1242125" y="1524400"/>
              <a:ext cx="1284900" cy="438000"/>
            </a:xfrm>
            <a:prstGeom prst="rect">
              <a:avLst/>
            </a:prstGeom>
            <a:noFill/>
            <a:ln>
              <a:noFill/>
            </a:ln>
          </p:spPr>
          <p:txBody>
            <a:bodyPr spcFirstLastPara="1" wrap="square" lIns="91425" tIns="54850" rIns="91425" bIns="91425" anchor="ctr" anchorCtr="0">
              <a:noAutofit/>
            </a:bodyPr>
            <a:lstStyle/>
            <a:p>
              <a:pPr marL="0" lvl="0" indent="0" algn="l" rtl="0">
                <a:spcBef>
                  <a:spcPts val="0"/>
                </a:spcBef>
                <a:spcAft>
                  <a:spcPts val="0"/>
                </a:spcAft>
                <a:buNone/>
              </a:pPr>
              <a:r>
                <a:rPr lang="en" sz="2200" b="1">
                  <a:solidFill>
                    <a:schemeClr val="accent6"/>
                  </a:solidFill>
                  <a:latin typeface="Quicksand"/>
                  <a:ea typeface="Quicksand"/>
                  <a:cs typeface="Quicksand"/>
                  <a:sym typeface="Quicksand"/>
                </a:rPr>
                <a:t>Task 01</a:t>
              </a:r>
              <a:endParaRPr sz="2200" b="1">
                <a:solidFill>
                  <a:schemeClr val="accent6"/>
                </a:solidFill>
                <a:latin typeface="Quicksand"/>
                <a:ea typeface="Quicksand"/>
                <a:cs typeface="Quicksand"/>
                <a:sym typeface="Quicksand"/>
              </a:endParaRPr>
            </a:p>
          </p:txBody>
        </p:sp>
        <p:sp>
          <p:nvSpPr>
            <p:cNvPr id="1576" name="Google Shape;1576;p33"/>
            <p:cNvSpPr txBox="1"/>
            <p:nvPr/>
          </p:nvSpPr>
          <p:spPr>
            <a:xfrm>
              <a:off x="1242125" y="1981600"/>
              <a:ext cx="4926000" cy="214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Venus is the second planet from the Sun</a:t>
              </a:r>
              <a:endParaRPr sz="1200">
                <a:solidFill>
                  <a:schemeClr val="dk1"/>
                </a:solidFill>
                <a:latin typeface="Quicksand Medium"/>
                <a:ea typeface="Quicksand Medium"/>
                <a:cs typeface="Quicksand Medium"/>
                <a:sym typeface="Quicksand Medium"/>
              </a:endParaRPr>
            </a:p>
          </p:txBody>
        </p:sp>
      </p:grpSp>
      <p:grpSp>
        <p:nvGrpSpPr>
          <p:cNvPr id="1577" name="Google Shape;1577;p33"/>
          <p:cNvGrpSpPr/>
          <p:nvPr/>
        </p:nvGrpSpPr>
        <p:grpSpPr>
          <a:xfrm>
            <a:off x="1104200" y="2414475"/>
            <a:ext cx="4926000" cy="671400"/>
            <a:chOff x="1242125" y="2462550"/>
            <a:chExt cx="4926000" cy="671400"/>
          </a:xfrm>
        </p:grpSpPr>
        <p:sp>
          <p:nvSpPr>
            <p:cNvPr id="1578" name="Google Shape;1578;p33"/>
            <p:cNvSpPr/>
            <p:nvPr/>
          </p:nvSpPr>
          <p:spPr>
            <a:xfrm>
              <a:off x="1242125" y="2462550"/>
              <a:ext cx="1284900" cy="438000"/>
            </a:xfrm>
            <a:prstGeom prst="rect">
              <a:avLst/>
            </a:prstGeom>
            <a:noFill/>
            <a:ln>
              <a:noFill/>
            </a:ln>
          </p:spPr>
          <p:txBody>
            <a:bodyPr spcFirstLastPara="1" wrap="square" lIns="91425" tIns="54850" rIns="91425" bIns="91425" anchor="ctr" anchorCtr="0">
              <a:noAutofit/>
            </a:bodyPr>
            <a:lstStyle/>
            <a:p>
              <a:pPr marL="0" lvl="0" indent="0" algn="l" rtl="0">
                <a:spcBef>
                  <a:spcPts val="0"/>
                </a:spcBef>
                <a:spcAft>
                  <a:spcPts val="0"/>
                </a:spcAft>
                <a:buNone/>
              </a:pPr>
              <a:r>
                <a:rPr lang="en" sz="2200" b="1">
                  <a:solidFill>
                    <a:schemeClr val="accent6"/>
                  </a:solidFill>
                  <a:latin typeface="Quicksand"/>
                  <a:ea typeface="Quicksand"/>
                  <a:cs typeface="Quicksand"/>
                  <a:sym typeface="Quicksand"/>
                </a:rPr>
                <a:t>Task 02</a:t>
              </a:r>
              <a:endParaRPr sz="2200" b="1">
                <a:solidFill>
                  <a:schemeClr val="accent6"/>
                </a:solidFill>
                <a:latin typeface="Quicksand"/>
                <a:ea typeface="Quicksand"/>
                <a:cs typeface="Quicksand"/>
                <a:sym typeface="Quicksand"/>
              </a:endParaRPr>
            </a:p>
          </p:txBody>
        </p:sp>
        <p:sp>
          <p:nvSpPr>
            <p:cNvPr id="1579" name="Google Shape;1579;p33"/>
            <p:cNvSpPr txBox="1"/>
            <p:nvPr/>
          </p:nvSpPr>
          <p:spPr>
            <a:xfrm>
              <a:off x="1242125" y="2919750"/>
              <a:ext cx="4926000" cy="214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Despite being red, Mars is actually a cold place</a:t>
              </a:r>
              <a:endParaRPr sz="1200">
                <a:solidFill>
                  <a:schemeClr val="dk1"/>
                </a:solidFill>
                <a:latin typeface="Quicksand Medium"/>
                <a:ea typeface="Quicksand Medium"/>
                <a:cs typeface="Quicksand Medium"/>
                <a:sym typeface="Quicksand Medium"/>
              </a:endParaRPr>
            </a:p>
          </p:txBody>
        </p:sp>
      </p:grpSp>
      <p:grpSp>
        <p:nvGrpSpPr>
          <p:cNvPr id="1580" name="Google Shape;1580;p33"/>
          <p:cNvGrpSpPr/>
          <p:nvPr/>
        </p:nvGrpSpPr>
        <p:grpSpPr>
          <a:xfrm>
            <a:off x="1104200" y="3352625"/>
            <a:ext cx="4926000" cy="671400"/>
            <a:chOff x="1242125" y="3400700"/>
            <a:chExt cx="4926000" cy="671400"/>
          </a:xfrm>
        </p:grpSpPr>
        <p:sp>
          <p:nvSpPr>
            <p:cNvPr id="1581" name="Google Shape;1581;p33"/>
            <p:cNvSpPr/>
            <p:nvPr/>
          </p:nvSpPr>
          <p:spPr>
            <a:xfrm>
              <a:off x="1242125" y="3400700"/>
              <a:ext cx="1401600" cy="438000"/>
            </a:xfrm>
            <a:prstGeom prst="rect">
              <a:avLst/>
            </a:prstGeom>
            <a:noFill/>
            <a:ln>
              <a:noFill/>
            </a:ln>
          </p:spPr>
          <p:txBody>
            <a:bodyPr spcFirstLastPara="1" wrap="square" lIns="91425" tIns="54850" rIns="91425" bIns="91425" anchor="ctr" anchorCtr="0">
              <a:noAutofit/>
            </a:bodyPr>
            <a:lstStyle/>
            <a:p>
              <a:pPr marL="0" lvl="0" indent="0" algn="l" rtl="0">
                <a:spcBef>
                  <a:spcPts val="0"/>
                </a:spcBef>
                <a:spcAft>
                  <a:spcPts val="0"/>
                </a:spcAft>
                <a:buNone/>
              </a:pPr>
              <a:r>
                <a:rPr lang="en" sz="2200" b="1">
                  <a:solidFill>
                    <a:schemeClr val="accent6"/>
                  </a:solidFill>
                  <a:latin typeface="Quicksand"/>
                  <a:ea typeface="Quicksand"/>
                  <a:cs typeface="Quicksand"/>
                  <a:sym typeface="Quicksand"/>
                </a:rPr>
                <a:t>Task 03</a:t>
              </a:r>
              <a:endParaRPr sz="2200" b="1">
                <a:solidFill>
                  <a:schemeClr val="accent6"/>
                </a:solidFill>
                <a:latin typeface="Quicksand"/>
                <a:ea typeface="Quicksand"/>
                <a:cs typeface="Quicksand"/>
                <a:sym typeface="Quicksand"/>
              </a:endParaRPr>
            </a:p>
          </p:txBody>
        </p:sp>
        <p:sp>
          <p:nvSpPr>
            <p:cNvPr id="1582" name="Google Shape;1582;p33"/>
            <p:cNvSpPr txBox="1"/>
            <p:nvPr/>
          </p:nvSpPr>
          <p:spPr>
            <a:xfrm>
              <a:off x="1242125" y="3857900"/>
              <a:ext cx="4926000" cy="214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Neptune is the farthest planet from the Sun</a:t>
              </a:r>
              <a:endParaRPr sz="1200">
                <a:solidFill>
                  <a:schemeClr val="dk1"/>
                </a:solidFill>
                <a:latin typeface="Quicksand Medium"/>
                <a:ea typeface="Quicksand Medium"/>
                <a:cs typeface="Quicksand Medium"/>
                <a:sym typeface="Quicksand Medium"/>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86"/>
        <p:cNvGrpSpPr/>
        <p:nvPr/>
      </p:nvGrpSpPr>
      <p:grpSpPr>
        <a:xfrm>
          <a:off x="0" y="0"/>
          <a:ext cx="0" cy="0"/>
          <a:chOff x="0" y="0"/>
          <a:chExt cx="0" cy="0"/>
        </a:xfrm>
      </p:grpSpPr>
      <p:grpSp>
        <p:nvGrpSpPr>
          <p:cNvPr id="1587" name="Google Shape;1587;p34"/>
          <p:cNvGrpSpPr/>
          <p:nvPr/>
        </p:nvGrpSpPr>
        <p:grpSpPr>
          <a:xfrm>
            <a:off x="1228468" y="891528"/>
            <a:ext cx="3290257" cy="1832047"/>
            <a:chOff x="1228468" y="891528"/>
            <a:chExt cx="3290257" cy="1832047"/>
          </a:xfrm>
        </p:grpSpPr>
        <p:sp>
          <p:nvSpPr>
            <p:cNvPr id="1588" name="Google Shape;1588;p34"/>
            <p:cNvSpPr/>
            <p:nvPr/>
          </p:nvSpPr>
          <p:spPr>
            <a:xfrm>
              <a:off x="1983725" y="1156075"/>
              <a:ext cx="2535000" cy="1567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34"/>
            <p:cNvSpPr/>
            <p:nvPr/>
          </p:nvSpPr>
          <p:spPr>
            <a:xfrm rot="-1832282">
              <a:off x="1358389" y="1084948"/>
              <a:ext cx="973512" cy="777046"/>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grpSp>
        <p:nvGrpSpPr>
          <p:cNvPr id="1590" name="Google Shape;1590;p34"/>
          <p:cNvGrpSpPr/>
          <p:nvPr/>
        </p:nvGrpSpPr>
        <p:grpSpPr>
          <a:xfrm>
            <a:off x="4655001" y="2848000"/>
            <a:ext cx="2996649" cy="1925836"/>
            <a:chOff x="4655001" y="2848000"/>
            <a:chExt cx="2996649" cy="1925836"/>
          </a:xfrm>
        </p:grpSpPr>
        <p:sp>
          <p:nvSpPr>
            <p:cNvPr id="1591" name="Google Shape;1591;p34"/>
            <p:cNvSpPr/>
            <p:nvPr/>
          </p:nvSpPr>
          <p:spPr>
            <a:xfrm>
              <a:off x="4655001" y="2848000"/>
              <a:ext cx="2535000" cy="1567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34"/>
            <p:cNvSpPr/>
            <p:nvPr/>
          </p:nvSpPr>
          <p:spPr>
            <a:xfrm>
              <a:off x="6563404" y="3833402"/>
              <a:ext cx="1088246" cy="94043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593" name="Google Shape;1593;p34"/>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sp>
        <p:nvSpPr>
          <p:cNvPr id="1594" name="Google Shape;1594;p34"/>
          <p:cNvSpPr/>
          <p:nvPr/>
        </p:nvSpPr>
        <p:spPr>
          <a:xfrm>
            <a:off x="4655001" y="1156075"/>
            <a:ext cx="2535000" cy="1567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95" name="Google Shape;1595;p34"/>
          <p:cNvGrpSpPr/>
          <p:nvPr/>
        </p:nvGrpSpPr>
        <p:grpSpPr>
          <a:xfrm>
            <a:off x="2065700" y="1334875"/>
            <a:ext cx="2299150" cy="1243725"/>
            <a:chOff x="2065700" y="1334875"/>
            <a:chExt cx="2299150" cy="1243725"/>
          </a:xfrm>
        </p:grpSpPr>
        <p:sp>
          <p:nvSpPr>
            <p:cNvPr id="1596" name="Google Shape;1596;p34"/>
            <p:cNvSpPr txBox="1"/>
            <p:nvPr/>
          </p:nvSpPr>
          <p:spPr>
            <a:xfrm>
              <a:off x="2065700" y="1334875"/>
              <a:ext cx="1794600" cy="27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b="1">
                  <a:solidFill>
                    <a:schemeClr val="accent1"/>
                  </a:solidFill>
                  <a:latin typeface="Quicksand"/>
                  <a:ea typeface="Quicksand"/>
                  <a:cs typeface="Quicksand"/>
                  <a:sym typeface="Quicksand"/>
                </a:rPr>
                <a:t>Language</a:t>
              </a:r>
              <a:endParaRPr sz="2200" b="1">
                <a:solidFill>
                  <a:schemeClr val="accent1"/>
                </a:solidFill>
                <a:latin typeface="Quicksand"/>
                <a:ea typeface="Quicksand"/>
                <a:cs typeface="Quicksand"/>
                <a:sym typeface="Quicksand"/>
              </a:endParaRPr>
            </a:p>
          </p:txBody>
        </p:sp>
        <p:sp>
          <p:nvSpPr>
            <p:cNvPr id="1597" name="Google Shape;1597;p34"/>
            <p:cNvSpPr txBox="1"/>
            <p:nvPr/>
          </p:nvSpPr>
          <p:spPr>
            <a:xfrm>
              <a:off x="2065700" y="2072200"/>
              <a:ext cx="1794600" cy="506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Earth is the third planet from the Sun </a:t>
              </a:r>
              <a:endParaRPr sz="1200">
                <a:solidFill>
                  <a:schemeClr val="dk1"/>
                </a:solidFill>
                <a:latin typeface="Quicksand Medium"/>
                <a:ea typeface="Quicksand Medium"/>
                <a:cs typeface="Quicksand Medium"/>
                <a:sym typeface="Quicksand Medium"/>
              </a:endParaRPr>
            </a:p>
          </p:txBody>
        </p:sp>
        <p:grpSp>
          <p:nvGrpSpPr>
            <p:cNvPr id="1598" name="Google Shape;1598;p34"/>
            <p:cNvGrpSpPr/>
            <p:nvPr/>
          </p:nvGrpSpPr>
          <p:grpSpPr>
            <a:xfrm>
              <a:off x="2148850" y="1750575"/>
              <a:ext cx="2216000" cy="263100"/>
              <a:chOff x="1141200" y="1826775"/>
              <a:chExt cx="2216000" cy="263100"/>
            </a:xfrm>
          </p:grpSpPr>
          <p:sp>
            <p:nvSpPr>
              <p:cNvPr id="1599" name="Google Shape;1599;p34"/>
              <p:cNvSpPr txBox="1"/>
              <p:nvPr/>
            </p:nvSpPr>
            <p:spPr>
              <a:xfrm>
                <a:off x="2774900" y="1826775"/>
                <a:ext cx="582300" cy="263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Quicksand"/>
                    <a:ea typeface="Quicksand"/>
                    <a:cs typeface="Quicksand"/>
                    <a:sym typeface="Quicksand"/>
                  </a:rPr>
                  <a:t>3/5</a:t>
                </a:r>
                <a:endParaRPr sz="1800" b="1">
                  <a:solidFill>
                    <a:schemeClr val="dk1"/>
                  </a:solidFill>
                  <a:latin typeface="Quicksand"/>
                  <a:ea typeface="Quicksand"/>
                  <a:cs typeface="Quicksand"/>
                  <a:sym typeface="Quicksand"/>
                </a:endParaRPr>
              </a:p>
            </p:txBody>
          </p:sp>
          <p:grpSp>
            <p:nvGrpSpPr>
              <p:cNvPr id="1600" name="Google Shape;1600;p34"/>
              <p:cNvGrpSpPr/>
              <p:nvPr/>
            </p:nvGrpSpPr>
            <p:grpSpPr>
              <a:xfrm>
                <a:off x="1141200" y="1843425"/>
                <a:ext cx="1633688" cy="229800"/>
                <a:chOff x="1141200" y="1843425"/>
                <a:chExt cx="1633688" cy="229800"/>
              </a:xfrm>
            </p:grpSpPr>
            <p:sp>
              <p:nvSpPr>
                <p:cNvPr id="1601" name="Google Shape;1601;p34"/>
                <p:cNvSpPr/>
                <p:nvPr/>
              </p:nvSpPr>
              <p:spPr>
                <a:xfrm>
                  <a:off x="1141200" y="1843425"/>
                  <a:ext cx="229800" cy="229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34"/>
                <p:cNvSpPr/>
                <p:nvPr/>
              </p:nvSpPr>
              <p:spPr>
                <a:xfrm>
                  <a:off x="1492800" y="1843425"/>
                  <a:ext cx="229800" cy="229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34"/>
                <p:cNvSpPr/>
                <p:nvPr/>
              </p:nvSpPr>
              <p:spPr>
                <a:xfrm>
                  <a:off x="1844425" y="1843425"/>
                  <a:ext cx="229800" cy="229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34"/>
                <p:cNvSpPr/>
                <p:nvPr/>
              </p:nvSpPr>
              <p:spPr>
                <a:xfrm>
                  <a:off x="2196025" y="1843425"/>
                  <a:ext cx="229800" cy="2298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34"/>
                <p:cNvSpPr/>
                <p:nvPr/>
              </p:nvSpPr>
              <p:spPr>
                <a:xfrm>
                  <a:off x="2545088" y="1843425"/>
                  <a:ext cx="229800" cy="2298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606" name="Google Shape;1606;p34"/>
          <p:cNvGrpSpPr/>
          <p:nvPr/>
        </p:nvGrpSpPr>
        <p:grpSpPr>
          <a:xfrm>
            <a:off x="4755275" y="1334875"/>
            <a:ext cx="2302625" cy="1243714"/>
            <a:chOff x="4755275" y="1334875"/>
            <a:chExt cx="2302625" cy="1243714"/>
          </a:xfrm>
        </p:grpSpPr>
        <p:sp>
          <p:nvSpPr>
            <p:cNvPr id="1607" name="Google Shape;1607;p34"/>
            <p:cNvSpPr txBox="1"/>
            <p:nvPr/>
          </p:nvSpPr>
          <p:spPr>
            <a:xfrm>
              <a:off x="4755275" y="1334875"/>
              <a:ext cx="1675800" cy="27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b="1">
                  <a:solidFill>
                    <a:schemeClr val="accent1"/>
                  </a:solidFill>
                  <a:latin typeface="Quicksand"/>
                  <a:ea typeface="Quicksand"/>
                  <a:cs typeface="Quicksand"/>
                  <a:sym typeface="Quicksand"/>
                </a:rPr>
                <a:t>English</a:t>
              </a:r>
              <a:endParaRPr sz="2200" b="1">
                <a:solidFill>
                  <a:schemeClr val="accent1"/>
                </a:solidFill>
                <a:latin typeface="Quicksand"/>
                <a:ea typeface="Quicksand"/>
                <a:cs typeface="Quicksand"/>
                <a:sym typeface="Quicksand"/>
              </a:endParaRPr>
            </a:p>
          </p:txBody>
        </p:sp>
        <p:sp>
          <p:nvSpPr>
            <p:cNvPr id="1608" name="Google Shape;1608;p34"/>
            <p:cNvSpPr txBox="1"/>
            <p:nvPr/>
          </p:nvSpPr>
          <p:spPr>
            <a:xfrm>
              <a:off x="4755275" y="2072189"/>
              <a:ext cx="1675800" cy="506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Venus is the second planet from the Sun</a:t>
              </a:r>
              <a:endParaRPr sz="1200">
                <a:solidFill>
                  <a:schemeClr val="dk1"/>
                </a:solidFill>
                <a:latin typeface="Quicksand Medium"/>
                <a:ea typeface="Quicksand Medium"/>
                <a:cs typeface="Quicksand Medium"/>
                <a:sym typeface="Quicksand Medium"/>
              </a:endParaRPr>
            </a:p>
          </p:txBody>
        </p:sp>
        <p:grpSp>
          <p:nvGrpSpPr>
            <p:cNvPr id="1609" name="Google Shape;1609;p34"/>
            <p:cNvGrpSpPr/>
            <p:nvPr/>
          </p:nvGrpSpPr>
          <p:grpSpPr>
            <a:xfrm>
              <a:off x="4831475" y="1750575"/>
              <a:ext cx="2226425" cy="263100"/>
              <a:chOff x="3882325" y="1826775"/>
              <a:chExt cx="2226425" cy="263100"/>
            </a:xfrm>
          </p:grpSpPr>
          <p:sp>
            <p:nvSpPr>
              <p:cNvPr id="1610" name="Google Shape;1610;p34"/>
              <p:cNvSpPr txBox="1"/>
              <p:nvPr/>
            </p:nvSpPr>
            <p:spPr>
              <a:xfrm>
                <a:off x="5501550" y="1826775"/>
                <a:ext cx="607200" cy="263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Quicksand"/>
                    <a:ea typeface="Quicksand"/>
                    <a:cs typeface="Quicksand"/>
                    <a:sym typeface="Quicksand"/>
                  </a:rPr>
                  <a:t>4/5</a:t>
                </a:r>
                <a:endParaRPr sz="1800" b="1">
                  <a:solidFill>
                    <a:schemeClr val="dk1"/>
                  </a:solidFill>
                  <a:latin typeface="Quicksand"/>
                  <a:ea typeface="Quicksand"/>
                  <a:cs typeface="Quicksand"/>
                  <a:sym typeface="Quicksand"/>
                </a:endParaRPr>
              </a:p>
            </p:txBody>
          </p:sp>
          <p:grpSp>
            <p:nvGrpSpPr>
              <p:cNvPr id="1611" name="Google Shape;1611;p34"/>
              <p:cNvGrpSpPr/>
              <p:nvPr/>
            </p:nvGrpSpPr>
            <p:grpSpPr>
              <a:xfrm>
                <a:off x="3882325" y="1843425"/>
                <a:ext cx="1631075" cy="229800"/>
                <a:chOff x="3882325" y="1843425"/>
                <a:chExt cx="1631075" cy="229800"/>
              </a:xfrm>
            </p:grpSpPr>
            <p:sp>
              <p:nvSpPr>
                <p:cNvPr id="1612" name="Google Shape;1612;p34"/>
                <p:cNvSpPr/>
                <p:nvPr/>
              </p:nvSpPr>
              <p:spPr>
                <a:xfrm>
                  <a:off x="3882325" y="1843425"/>
                  <a:ext cx="229800" cy="229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34"/>
                <p:cNvSpPr/>
                <p:nvPr/>
              </p:nvSpPr>
              <p:spPr>
                <a:xfrm>
                  <a:off x="4233925" y="1843425"/>
                  <a:ext cx="229800" cy="229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34"/>
                <p:cNvSpPr/>
                <p:nvPr/>
              </p:nvSpPr>
              <p:spPr>
                <a:xfrm>
                  <a:off x="4585550" y="1843425"/>
                  <a:ext cx="229800" cy="229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34"/>
                <p:cNvSpPr/>
                <p:nvPr/>
              </p:nvSpPr>
              <p:spPr>
                <a:xfrm>
                  <a:off x="4937150" y="1843425"/>
                  <a:ext cx="229800" cy="229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34"/>
                <p:cNvSpPr/>
                <p:nvPr/>
              </p:nvSpPr>
              <p:spPr>
                <a:xfrm>
                  <a:off x="5283600" y="1843425"/>
                  <a:ext cx="229800" cy="2298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617" name="Google Shape;1617;p34"/>
          <p:cNvSpPr/>
          <p:nvPr/>
        </p:nvSpPr>
        <p:spPr>
          <a:xfrm>
            <a:off x="1983725" y="2848000"/>
            <a:ext cx="2535000" cy="1567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18" name="Google Shape;1618;p34"/>
          <p:cNvGrpSpPr/>
          <p:nvPr/>
        </p:nvGrpSpPr>
        <p:grpSpPr>
          <a:xfrm>
            <a:off x="2065700" y="3026800"/>
            <a:ext cx="2299150" cy="1241150"/>
            <a:chOff x="2065700" y="3026800"/>
            <a:chExt cx="2299150" cy="1241150"/>
          </a:xfrm>
        </p:grpSpPr>
        <p:grpSp>
          <p:nvGrpSpPr>
            <p:cNvPr id="1619" name="Google Shape;1619;p34"/>
            <p:cNvGrpSpPr/>
            <p:nvPr/>
          </p:nvGrpSpPr>
          <p:grpSpPr>
            <a:xfrm>
              <a:off x="2065700" y="3026800"/>
              <a:ext cx="1794600" cy="1241150"/>
              <a:chOff x="2065700" y="3026800"/>
              <a:chExt cx="1794600" cy="1241150"/>
            </a:xfrm>
          </p:grpSpPr>
          <p:sp>
            <p:nvSpPr>
              <p:cNvPr id="1620" name="Google Shape;1620;p34"/>
              <p:cNvSpPr txBox="1"/>
              <p:nvPr/>
            </p:nvSpPr>
            <p:spPr>
              <a:xfrm>
                <a:off x="2065700" y="3026800"/>
                <a:ext cx="1794600" cy="27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b="1">
                    <a:solidFill>
                      <a:schemeClr val="accent1"/>
                    </a:solidFill>
                    <a:latin typeface="Quicksand"/>
                    <a:ea typeface="Quicksand"/>
                    <a:cs typeface="Quicksand"/>
                    <a:sym typeface="Quicksand"/>
                  </a:rPr>
                  <a:t>Art</a:t>
                </a:r>
                <a:endParaRPr sz="2200" b="1">
                  <a:solidFill>
                    <a:schemeClr val="accent1"/>
                  </a:solidFill>
                  <a:latin typeface="Quicksand"/>
                  <a:ea typeface="Quicksand"/>
                  <a:cs typeface="Quicksand"/>
                  <a:sym typeface="Quicksand"/>
                </a:endParaRPr>
              </a:p>
            </p:txBody>
          </p:sp>
          <p:sp>
            <p:nvSpPr>
              <p:cNvPr id="1621" name="Google Shape;1621;p34"/>
              <p:cNvSpPr txBox="1"/>
              <p:nvPr/>
            </p:nvSpPr>
            <p:spPr>
              <a:xfrm>
                <a:off x="2065700" y="3761550"/>
                <a:ext cx="1794600" cy="506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Neptune is very far from the Sun</a:t>
                </a:r>
                <a:endParaRPr sz="1200">
                  <a:solidFill>
                    <a:schemeClr val="dk1"/>
                  </a:solidFill>
                  <a:latin typeface="Quicksand Medium"/>
                  <a:ea typeface="Quicksand Medium"/>
                  <a:cs typeface="Quicksand Medium"/>
                  <a:sym typeface="Quicksand Medium"/>
                </a:endParaRPr>
              </a:p>
            </p:txBody>
          </p:sp>
        </p:grpSp>
        <p:grpSp>
          <p:nvGrpSpPr>
            <p:cNvPr id="1622" name="Google Shape;1622;p34"/>
            <p:cNvGrpSpPr/>
            <p:nvPr/>
          </p:nvGrpSpPr>
          <p:grpSpPr>
            <a:xfrm>
              <a:off x="2148850" y="3442500"/>
              <a:ext cx="2216000" cy="263100"/>
              <a:chOff x="1141200" y="3518700"/>
              <a:chExt cx="2216000" cy="263100"/>
            </a:xfrm>
          </p:grpSpPr>
          <p:sp>
            <p:nvSpPr>
              <p:cNvPr id="1623" name="Google Shape;1623;p34"/>
              <p:cNvSpPr txBox="1"/>
              <p:nvPr/>
            </p:nvSpPr>
            <p:spPr>
              <a:xfrm>
                <a:off x="2774900" y="3518700"/>
                <a:ext cx="582300" cy="263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Quicksand"/>
                    <a:ea typeface="Quicksand"/>
                    <a:cs typeface="Quicksand"/>
                    <a:sym typeface="Quicksand"/>
                  </a:rPr>
                  <a:t>5/5</a:t>
                </a:r>
                <a:endParaRPr sz="1800" b="1">
                  <a:solidFill>
                    <a:schemeClr val="dk1"/>
                  </a:solidFill>
                  <a:latin typeface="Quicksand"/>
                  <a:ea typeface="Quicksand"/>
                  <a:cs typeface="Quicksand"/>
                  <a:sym typeface="Quicksand"/>
                </a:endParaRPr>
              </a:p>
            </p:txBody>
          </p:sp>
          <p:grpSp>
            <p:nvGrpSpPr>
              <p:cNvPr id="1624" name="Google Shape;1624;p34"/>
              <p:cNvGrpSpPr/>
              <p:nvPr/>
            </p:nvGrpSpPr>
            <p:grpSpPr>
              <a:xfrm>
                <a:off x="1141200" y="3535350"/>
                <a:ext cx="1633688" cy="229800"/>
                <a:chOff x="1141200" y="3535350"/>
                <a:chExt cx="1633688" cy="229800"/>
              </a:xfrm>
            </p:grpSpPr>
            <p:sp>
              <p:nvSpPr>
                <p:cNvPr id="1625" name="Google Shape;1625;p34"/>
                <p:cNvSpPr/>
                <p:nvPr/>
              </p:nvSpPr>
              <p:spPr>
                <a:xfrm>
                  <a:off x="1141200" y="3535350"/>
                  <a:ext cx="229800" cy="229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34"/>
                <p:cNvSpPr/>
                <p:nvPr/>
              </p:nvSpPr>
              <p:spPr>
                <a:xfrm>
                  <a:off x="1492800" y="3535350"/>
                  <a:ext cx="229800" cy="229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34"/>
                <p:cNvSpPr/>
                <p:nvPr/>
              </p:nvSpPr>
              <p:spPr>
                <a:xfrm>
                  <a:off x="1844425" y="3535350"/>
                  <a:ext cx="229800" cy="229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34"/>
                <p:cNvSpPr/>
                <p:nvPr/>
              </p:nvSpPr>
              <p:spPr>
                <a:xfrm>
                  <a:off x="2196025" y="3535350"/>
                  <a:ext cx="229800" cy="229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34"/>
                <p:cNvSpPr/>
                <p:nvPr/>
              </p:nvSpPr>
              <p:spPr>
                <a:xfrm>
                  <a:off x="2545088" y="3535350"/>
                  <a:ext cx="229800" cy="229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630" name="Google Shape;1630;p34"/>
          <p:cNvGrpSpPr/>
          <p:nvPr/>
        </p:nvGrpSpPr>
        <p:grpSpPr>
          <a:xfrm>
            <a:off x="4755275" y="3026800"/>
            <a:ext cx="2261687" cy="1241151"/>
            <a:chOff x="4755275" y="3026800"/>
            <a:chExt cx="2261687" cy="1241151"/>
          </a:xfrm>
        </p:grpSpPr>
        <p:sp>
          <p:nvSpPr>
            <p:cNvPr id="1631" name="Google Shape;1631;p34"/>
            <p:cNvSpPr txBox="1"/>
            <p:nvPr/>
          </p:nvSpPr>
          <p:spPr>
            <a:xfrm>
              <a:off x="4755275" y="3026800"/>
              <a:ext cx="1675800" cy="27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b="1">
                  <a:solidFill>
                    <a:schemeClr val="accent1"/>
                  </a:solidFill>
                  <a:latin typeface="Quicksand"/>
                  <a:ea typeface="Quicksand"/>
                  <a:cs typeface="Quicksand"/>
                  <a:sym typeface="Quicksand"/>
                </a:rPr>
                <a:t>Maths</a:t>
              </a:r>
              <a:endParaRPr sz="2200" b="1">
                <a:solidFill>
                  <a:schemeClr val="accent1"/>
                </a:solidFill>
                <a:latin typeface="Quicksand"/>
                <a:ea typeface="Quicksand"/>
                <a:cs typeface="Quicksand"/>
                <a:sym typeface="Quicksand"/>
              </a:endParaRPr>
            </a:p>
          </p:txBody>
        </p:sp>
        <p:sp>
          <p:nvSpPr>
            <p:cNvPr id="1632" name="Google Shape;1632;p34"/>
            <p:cNvSpPr txBox="1"/>
            <p:nvPr/>
          </p:nvSpPr>
          <p:spPr>
            <a:xfrm>
              <a:off x="4755275" y="3761551"/>
              <a:ext cx="1675800" cy="506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Saturn is the only planet with rings</a:t>
              </a:r>
              <a:endParaRPr sz="1200">
                <a:solidFill>
                  <a:schemeClr val="dk1"/>
                </a:solidFill>
                <a:latin typeface="Quicksand Medium"/>
                <a:ea typeface="Quicksand Medium"/>
                <a:cs typeface="Quicksand Medium"/>
                <a:sym typeface="Quicksand Medium"/>
              </a:endParaRPr>
            </a:p>
          </p:txBody>
        </p:sp>
        <p:grpSp>
          <p:nvGrpSpPr>
            <p:cNvPr id="1633" name="Google Shape;1633;p34"/>
            <p:cNvGrpSpPr/>
            <p:nvPr/>
          </p:nvGrpSpPr>
          <p:grpSpPr>
            <a:xfrm>
              <a:off x="4828038" y="3442500"/>
              <a:ext cx="2188925" cy="263100"/>
              <a:chOff x="3882325" y="3518700"/>
              <a:chExt cx="2188925" cy="263100"/>
            </a:xfrm>
          </p:grpSpPr>
          <p:sp>
            <p:nvSpPr>
              <p:cNvPr id="1634" name="Google Shape;1634;p34"/>
              <p:cNvSpPr txBox="1"/>
              <p:nvPr/>
            </p:nvSpPr>
            <p:spPr>
              <a:xfrm>
                <a:off x="5501550" y="3518700"/>
                <a:ext cx="569700" cy="263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Quicksand"/>
                    <a:ea typeface="Quicksand"/>
                    <a:cs typeface="Quicksand"/>
                    <a:sym typeface="Quicksand"/>
                  </a:rPr>
                  <a:t>1/5</a:t>
                </a:r>
                <a:endParaRPr sz="1800" b="1">
                  <a:solidFill>
                    <a:schemeClr val="dk1"/>
                  </a:solidFill>
                  <a:latin typeface="Quicksand"/>
                  <a:ea typeface="Quicksand"/>
                  <a:cs typeface="Quicksand"/>
                  <a:sym typeface="Quicksand"/>
                </a:endParaRPr>
              </a:p>
            </p:txBody>
          </p:sp>
          <p:grpSp>
            <p:nvGrpSpPr>
              <p:cNvPr id="1635" name="Google Shape;1635;p34"/>
              <p:cNvGrpSpPr/>
              <p:nvPr/>
            </p:nvGrpSpPr>
            <p:grpSpPr>
              <a:xfrm>
                <a:off x="3882325" y="3535350"/>
                <a:ext cx="1631075" cy="229800"/>
                <a:chOff x="3882325" y="3535350"/>
                <a:chExt cx="1631075" cy="229800"/>
              </a:xfrm>
            </p:grpSpPr>
            <p:sp>
              <p:nvSpPr>
                <p:cNvPr id="1636" name="Google Shape;1636;p34"/>
                <p:cNvSpPr/>
                <p:nvPr/>
              </p:nvSpPr>
              <p:spPr>
                <a:xfrm>
                  <a:off x="3882325" y="3535350"/>
                  <a:ext cx="229800" cy="229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34"/>
                <p:cNvSpPr/>
                <p:nvPr/>
              </p:nvSpPr>
              <p:spPr>
                <a:xfrm>
                  <a:off x="4233925" y="3535350"/>
                  <a:ext cx="229800" cy="2298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34"/>
                <p:cNvSpPr/>
                <p:nvPr/>
              </p:nvSpPr>
              <p:spPr>
                <a:xfrm>
                  <a:off x="4585550" y="3535350"/>
                  <a:ext cx="229800" cy="2298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34"/>
                <p:cNvSpPr/>
                <p:nvPr/>
              </p:nvSpPr>
              <p:spPr>
                <a:xfrm>
                  <a:off x="4937150" y="3535350"/>
                  <a:ext cx="229800" cy="2298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34"/>
                <p:cNvSpPr/>
                <p:nvPr/>
              </p:nvSpPr>
              <p:spPr>
                <a:xfrm>
                  <a:off x="5283600" y="3535350"/>
                  <a:ext cx="229800" cy="2298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44"/>
        <p:cNvGrpSpPr/>
        <p:nvPr/>
      </p:nvGrpSpPr>
      <p:grpSpPr>
        <a:xfrm>
          <a:off x="0" y="0"/>
          <a:ext cx="0" cy="0"/>
          <a:chOff x="0" y="0"/>
          <a:chExt cx="0" cy="0"/>
        </a:xfrm>
      </p:grpSpPr>
      <p:grpSp>
        <p:nvGrpSpPr>
          <p:cNvPr id="1645" name="Google Shape;1645;p35"/>
          <p:cNvGrpSpPr/>
          <p:nvPr/>
        </p:nvGrpSpPr>
        <p:grpSpPr>
          <a:xfrm>
            <a:off x="835700" y="1079050"/>
            <a:ext cx="7478780" cy="3593150"/>
            <a:chOff x="835700" y="1079050"/>
            <a:chExt cx="7478780" cy="3593150"/>
          </a:xfrm>
        </p:grpSpPr>
        <p:sp>
          <p:nvSpPr>
            <p:cNvPr id="1646" name="Google Shape;1646;p35"/>
            <p:cNvSpPr/>
            <p:nvPr/>
          </p:nvSpPr>
          <p:spPr>
            <a:xfrm>
              <a:off x="1131525" y="1782325"/>
              <a:ext cx="6880800" cy="2566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35"/>
            <p:cNvSpPr/>
            <p:nvPr/>
          </p:nvSpPr>
          <p:spPr>
            <a:xfrm rot="-124240">
              <a:off x="7209533" y="3712428"/>
              <a:ext cx="1088323" cy="940416"/>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B7E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648" name="Google Shape;1648;p35"/>
            <p:cNvSpPr/>
            <p:nvPr/>
          </p:nvSpPr>
          <p:spPr>
            <a:xfrm rot="1747616">
              <a:off x="995759" y="1284453"/>
              <a:ext cx="1088300" cy="940417"/>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649" name="Google Shape;1649;p35"/>
          <p:cNvSpPr/>
          <p:nvPr/>
        </p:nvSpPr>
        <p:spPr>
          <a:xfrm>
            <a:off x="3006350" y="1164950"/>
            <a:ext cx="4380600" cy="572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35"/>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sp>
        <p:nvSpPr>
          <p:cNvPr id="1651" name="Google Shape;1651;p35"/>
          <p:cNvSpPr txBox="1"/>
          <p:nvPr/>
        </p:nvSpPr>
        <p:spPr>
          <a:xfrm>
            <a:off x="3158763" y="1312700"/>
            <a:ext cx="12768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Jan</a:t>
            </a:r>
            <a:endParaRPr sz="2200" b="1">
              <a:solidFill>
                <a:schemeClr val="accent1"/>
              </a:solidFill>
              <a:latin typeface="Quicksand"/>
              <a:ea typeface="Quicksand"/>
              <a:cs typeface="Quicksand"/>
              <a:sym typeface="Quicksand"/>
            </a:endParaRPr>
          </a:p>
        </p:txBody>
      </p:sp>
      <p:sp>
        <p:nvSpPr>
          <p:cNvPr id="1652" name="Google Shape;1652;p35"/>
          <p:cNvSpPr txBox="1"/>
          <p:nvPr/>
        </p:nvSpPr>
        <p:spPr>
          <a:xfrm>
            <a:off x="4537425" y="1312700"/>
            <a:ext cx="12768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Feb</a:t>
            </a:r>
            <a:endParaRPr sz="2200" b="1">
              <a:solidFill>
                <a:schemeClr val="accent1"/>
              </a:solidFill>
              <a:latin typeface="Quicksand"/>
              <a:ea typeface="Quicksand"/>
              <a:cs typeface="Quicksand"/>
              <a:sym typeface="Quicksand"/>
            </a:endParaRPr>
          </a:p>
        </p:txBody>
      </p:sp>
      <p:sp>
        <p:nvSpPr>
          <p:cNvPr id="1653" name="Google Shape;1653;p35"/>
          <p:cNvSpPr txBox="1"/>
          <p:nvPr/>
        </p:nvSpPr>
        <p:spPr>
          <a:xfrm>
            <a:off x="5916088" y="1312700"/>
            <a:ext cx="12768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Mar</a:t>
            </a:r>
            <a:endParaRPr sz="2200" b="1">
              <a:solidFill>
                <a:schemeClr val="accent1"/>
              </a:solidFill>
              <a:latin typeface="Quicksand"/>
              <a:ea typeface="Quicksand"/>
              <a:cs typeface="Quicksand"/>
              <a:sym typeface="Quicksand"/>
            </a:endParaRPr>
          </a:p>
        </p:txBody>
      </p:sp>
      <p:grpSp>
        <p:nvGrpSpPr>
          <p:cNvPr id="1654" name="Google Shape;1654;p35"/>
          <p:cNvGrpSpPr/>
          <p:nvPr/>
        </p:nvGrpSpPr>
        <p:grpSpPr>
          <a:xfrm>
            <a:off x="1330075" y="2047550"/>
            <a:ext cx="5790800" cy="277200"/>
            <a:chOff x="1330075" y="2047550"/>
            <a:chExt cx="5790800" cy="277200"/>
          </a:xfrm>
        </p:grpSpPr>
        <p:sp>
          <p:nvSpPr>
            <p:cNvPr id="1655" name="Google Shape;1655;p35"/>
            <p:cNvSpPr txBox="1"/>
            <p:nvPr/>
          </p:nvSpPr>
          <p:spPr>
            <a:xfrm>
              <a:off x="1330075" y="2047550"/>
              <a:ext cx="16140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Project 1</a:t>
              </a:r>
              <a:endParaRPr sz="2200" b="1">
                <a:solidFill>
                  <a:schemeClr val="accent6"/>
                </a:solidFill>
                <a:latin typeface="Quicksand"/>
                <a:ea typeface="Quicksand"/>
                <a:cs typeface="Quicksand"/>
                <a:sym typeface="Quicksand"/>
              </a:endParaRPr>
            </a:p>
          </p:txBody>
        </p:sp>
        <p:sp>
          <p:nvSpPr>
            <p:cNvPr id="1656" name="Google Shape;1656;p35"/>
            <p:cNvSpPr/>
            <p:nvPr/>
          </p:nvSpPr>
          <p:spPr>
            <a:xfrm>
              <a:off x="3230775" y="2058800"/>
              <a:ext cx="3890100" cy="254700"/>
            </a:xfrm>
            <a:prstGeom prst="roundRect">
              <a:avLst>
                <a:gd name="adj" fmla="val 50000"/>
              </a:avLst>
            </a:prstGeom>
            <a:noFill/>
            <a:ln w="1905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35"/>
            <p:cNvSpPr/>
            <p:nvPr/>
          </p:nvSpPr>
          <p:spPr>
            <a:xfrm>
              <a:off x="3230775" y="2058800"/>
              <a:ext cx="2229900" cy="254700"/>
            </a:xfrm>
            <a:prstGeom prst="roundRect">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8" name="Google Shape;1658;p35"/>
          <p:cNvGrpSpPr/>
          <p:nvPr/>
        </p:nvGrpSpPr>
        <p:grpSpPr>
          <a:xfrm>
            <a:off x="1330075" y="2623400"/>
            <a:ext cx="5790800" cy="277200"/>
            <a:chOff x="1330075" y="2623400"/>
            <a:chExt cx="5790800" cy="277200"/>
          </a:xfrm>
        </p:grpSpPr>
        <p:sp>
          <p:nvSpPr>
            <p:cNvPr id="1659" name="Google Shape;1659;p35"/>
            <p:cNvSpPr txBox="1"/>
            <p:nvPr/>
          </p:nvSpPr>
          <p:spPr>
            <a:xfrm>
              <a:off x="1330075" y="2623400"/>
              <a:ext cx="16140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Project 2</a:t>
              </a:r>
              <a:endParaRPr sz="2200" b="1">
                <a:solidFill>
                  <a:schemeClr val="accent6"/>
                </a:solidFill>
                <a:latin typeface="Quicksand"/>
                <a:ea typeface="Quicksand"/>
                <a:cs typeface="Quicksand"/>
                <a:sym typeface="Quicksand"/>
              </a:endParaRPr>
            </a:p>
          </p:txBody>
        </p:sp>
        <p:sp>
          <p:nvSpPr>
            <p:cNvPr id="1660" name="Google Shape;1660;p35"/>
            <p:cNvSpPr/>
            <p:nvPr/>
          </p:nvSpPr>
          <p:spPr>
            <a:xfrm>
              <a:off x="3230775" y="2634650"/>
              <a:ext cx="3890100" cy="254700"/>
            </a:xfrm>
            <a:prstGeom prst="roundRect">
              <a:avLst>
                <a:gd name="adj" fmla="val 50000"/>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35"/>
            <p:cNvSpPr/>
            <p:nvPr/>
          </p:nvSpPr>
          <p:spPr>
            <a:xfrm>
              <a:off x="3230775" y="2634650"/>
              <a:ext cx="2796300" cy="2547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2" name="Google Shape;1662;p35"/>
          <p:cNvGrpSpPr/>
          <p:nvPr/>
        </p:nvGrpSpPr>
        <p:grpSpPr>
          <a:xfrm>
            <a:off x="1330075" y="3199250"/>
            <a:ext cx="5790800" cy="277200"/>
            <a:chOff x="1330075" y="3199250"/>
            <a:chExt cx="5790800" cy="277200"/>
          </a:xfrm>
        </p:grpSpPr>
        <p:sp>
          <p:nvSpPr>
            <p:cNvPr id="1663" name="Google Shape;1663;p35"/>
            <p:cNvSpPr txBox="1"/>
            <p:nvPr/>
          </p:nvSpPr>
          <p:spPr>
            <a:xfrm>
              <a:off x="1330075" y="3199250"/>
              <a:ext cx="16140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Project 3</a:t>
              </a:r>
              <a:endParaRPr sz="2200" b="1">
                <a:solidFill>
                  <a:schemeClr val="accent6"/>
                </a:solidFill>
                <a:latin typeface="Quicksand"/>
                <a:ea typeface="Quicksand"/>
                <a:cs typeface="Quicksand"/>
                <a:sym typeface="Quicksand"/>
              </a:endParaRPr>
            </a:p>
          </p:txBody>
        </p:sp>
        <p:sp>
          <p:nvSpPr>
            <p:cNvPr id="1664" name="Google Shape;1664;p35"/>
            <p:cNvSpPr/>
            <p:nvPr/>
          </p:nvSpPr>
          <p:spPr>
            <a:xfrm>
              <a:off x="3230775" y="3210500"/>
              <a:ext cx="3890100" cy="254700"/>
            </a:xfrm>
            <a:prstGeom prst="roundRect">
              <a:avLst>
                <a:gd name="adj" fmla="val 50000"/>
              </a:avLst>
            </a:prstGeom>
            <a:noFill/>
            <a:ln w="1905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35"/>
            <p:cNvSpPr/>
            <p:nvPr/>
          </p:nvSpPr>
          <p:spPr>
            <a:xfrm>
              <a:off x="3230775" y="3210500"/>
              <a:ext cx="1483500" cy="254700"/>
            </a:xfrm>
            <a:prstGeom prst="roundRect">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6" name="Google Shape;1666;p35"/>
          <p:cNvGrpSpPr/>
          <p:nvPr/>
        </p:nvGrpSpPr>
        <p:grpSpPr>
          <a:xfrm>
            <a:off x="1330075" y="3775100"/>
            <a:ext cx="5790800" cy="277200"/>
            <a:chOff x="1330075" y="3775100"/>
            <a:chExt cx="5790800" cy="277200"/>
          </a:xfrm>
        </p:grpSpPr>
        <p:sp>
          <p:nvSpPr>
            <p:cNvPr id="1667" name="Google Shape;1667;p35"/>
            <p:cNvSpPr txBox="1"/>
            <p:nvPr/>
          </p:nvSpPr>
          <p:spPr>
            <a:xfrm>
              <a:off x="1330075" y="3775100"/>
              <a:ext cx="16140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Project 4</a:t>
              </a:r>
              <a:endParaRPr sz="2200" b="1">
                <a:solidFill>
                  <a:schemeClr val="accent6"/>
                </a:solidFill>
                <a:latin typeface="Quicksand"/>
                <a:ea typeface="Quicksand"/>
                <a:cs typeface="Quicksand"/>
                <a:sym typeface="Quicksand"/>
              </a:endParaRPr>
            </a:p>
          </p:txBody>
        </p:sp>
        <p:sp>
          <p:nvSpPr>
            <p:cNvPr id="1668" name="Google Shape;1668;p35"/>
            <p:cNvSpPr/>
            <p:nvPr/>
          </p:nvSpPr>
          <p:spPr>
            <a:xfrm>
              <a:off x="3230775" y="3775100"/>
              <a:ext cx="3890100" cy="254700"/>
            </a:xfrm>
            <a:prstGeom prst="roundRect">
              <a:avLst>
                <a:gd name="adj" fmla="val 50000"/>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35"/>
            <p:cNvSpPr/>
            <p:nvPr/>
          </p:nvSpPr>
          <p:spPr>
            <a:xfrm>
              <a:off x="3230775" y="3775100"/>
              <a:ext cx="3561300" cy="2547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73"/>
        <p:cNvGrpSpPr/>
        <p:nvPr/>
      </p:nvGrpSpPr>
      <p:grpSpPr>
        <a:xfrm>
          <a:off x="0" y="0"/>
          <a:ext cx="0" cy="0"/>
          <a:chOff x="0" y="0"/>
          <a:chExt cx="0" cy="0"/>
        </a:xfrm>
      </p:grpSpPr>
      <p:grpSp>
        <p:nvGrpSpPr>
          <p:cNvPr id="1674" name="Google Shape;1674;p36"/>
          <p:cNvGrpSpPr/>
          <p:nvPr/>
        </p:nvGrpSpPr>
        <p:grpSpPr>
          <a:xfrm>
            <a:off x="1022643" y="1007301"/>
            <a:ext cx="4213870" cy="3569024"/>
            <a:chOff x="1022643" y="702501"/>
            <a:chExt cx="4213870" cy="3569024"/>
          </a:xfrm>
        </p:grpSpPr>
        <p:sp>
          <p:nvSpPr>
            <p:cNvPr id="1675" name="Google Shape;1675;p36"/>
            <p:cNvSpPr/>
            <p:nvPr/>
          </p:nvSpPr>
          <p:spPr>
            <a:xfrm>
              <a:off x="1051813" y="1315625"/>
              <a:ext cx="4184700" cy="29559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36"/>
            <p:cNvSpPr/>
            <p:nvPr/>
          </p:nvSpPr>
          <p:spPr>
            <a:xfrm rot="2074819">
              <a:off x="1163354" y="888498"/>
              <a:ext cx="896683" cy="774887"/>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F9C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graphicFrame>
        <p:nvGraphicFramePr>
          <p:cNvPr id="1677" name="Google Shape;1677;p36"/>
          <p:cNvGraphicFramePr/>
          <p:nvPr/>
        </p:nvGraphicFramePr>
        <p:xfrm>
          <a:off x="1310591" y="1795798"/>
          <a:ext cx="3000000" cy="3000000"/>
        </p:xfrm>
        <a:graphic>
          <a:graphicData uri="http://schemas.openxmlformats.org/drawingml/2006/table">
            <a:tbl>
              <a:tblPr>
                <a:noFill/>
                <a:tableStyleId>{05A4A093-FA58-49EB-87AA-62D443ADF302}</a:tableStyleId>
              </a:tblPr>
              <a:tblGrid>
                <a:gridCol w="523875">
                  <a:extLst>
                    <a:ext uri="{9D8B030D-6E8A-4147-A177-3AD203B41FA5}">
                      <a16:colId xmlns:a16="http://schemas.microsoft.com/office/drawing/2014/main" val="20000"/>
                    </a:ext>
                  </a:extLst>
                </a:gridCol>
                <a:gridCol w="523875">
                  <a:extLst>
                    <a:ext uri="{9D8B030D-6E8A-4147-A177-3AD203B41FA5}">
                      <a16:colId xmlns:a16="http://schemas.microsoft.com/office/drawing/2014/main" val="20001"/>
                    </a:ext>
                  </a:extLst>
                </a:gridCol>
                <a:gridCol w="523875">
                  <a:extLst>
                    <a:ext uri="{9D8B030D-6E8A-4147-A177-3AD203B41FA5}">
                      <a16:colId xmlns:a16="http://schemas.microsoft.com/office/drawing/2014/main" val="20002"/>
                    </a:ext>
                  </a:extLst>
                </a:gridCol>
                <a:gridCol w="523875">
                  <a:extLst>
                    <a:ext uri="{9D8B030D-6E8A-4147-A177-3AD203B41FA5}">
                      <a16:colId xmlns:a16="http://schemas.microsoft.com/office/drawing/2014/main" val="20003"/>
                    </a:ext>
                  </a:extLst>
                </a:gridCol>
                <a:gridCol w="523875">
                  <a:extLst>
                    <a:ext uri="{9D8B030D-6E8A-4147-A177-3AD203B41FA5}">
                      <a16:colId xmlns:a16="http://schemas.microsoft.com/office/drawing/2014/main" val="20004"/>
                    </a:ext>
                  </a:extLst>
                </a:gridCol>
                <a:gridCol w="523875">
                  <a:extLst>
                    <a:ext uri="{9D8B030D-6E8A-4147-A177-3AD203B41FA5}">
                      <a16:colId xmlns:a16="http://schemas.microsoft.com/office/drawing/2014/main" val="20005"/>
                    </a:ext>
                  </a:extLst>
                </a:gridCol>
                <a:gridCol w="523875">
                  <a:extLst>
                    <a:ext uri="{9D8B030D-6E8A-4147-A177-3AD203B41FA5}">
                      <a16:colId xmlns:a16="http://schemas.microsoft.com/office/drawing/2014/main" val="20006"/>
                    </a:ext>
                  </a:extLst>
                </a:gridCol>
              </a:tblGrid>
              <a:tr h="520825">
                <a:tc>
                  <a:txBody>
                    <a:bodyPr/>
                    <a:lstStyle/>
                    <a:p>
                      <a:pPr marL="0" lvl="0" indent="0" algn="ctr" rtl="0">
                        <a:spcBef>
                          <a:spcPts val="0"/>
                        </a:spcBef>
                        <a:spcAft>
                          <a:spcPts val="0"/>
                        </a:spcAft>
                        <a:buNone/>
                      </a:pPr>
                      <a:r>
                        <a:rPr lang="en" sz="2200">
                          <a:solidFill>
                            <a:schemeClr val="accent1"/>
                          </a:solidFill>
                          <a:latin typeface="Jua"/>
                          <a:ea typeface="Jua"/>
                          <a:cs typeface="Jua"/>
                          <a:sym typeface="Jua"/>
                        </a:rPr>
                        <a:t>S</a:t>
                      </a:r>
                      <a:endParaRPr sz="2200">
                        <a:solidFill>
                          <a:schemeClr val="accent1"/>
                        </a:solidFill>
                        <a:latin typeface="Jua"/>
                        <a:ea typeface="Jua"/>
                        <a:cs typeface="Jua"/>
                        <a:sym typeface="Jua"/>
                      </a:endParaRPr>
                    </a:p>
                  </a:txBody>
                  <a:tcPr marL="91425" marR="91425" marT="91425" marB="8227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accent1"/>
                          </a:solidFill>
                          <a:latin typeface="Jua"/>
                          <a:ea typeface="Jua"/>
                          <a:cs typeface="Jua"/>
                          <a:sym typeface="Jua"/>
                        </a:rPr>
                        <a:t>M</a:t>
                      </a:r>
                      <a:endParaRPr sz="2200">
                        <a:solidFill>
                          <a:schemeClr val="accent1"/>
                        </a:solidFill>
                        <a:latin typeface="Jua"/>
                        <a:ea typeface="Jua"/>
                        <a:cs typeface="Jua"/>
                        <a:sym typeface="Jua"/>
                      </a:endParaRPr>
                    </a:p>
                  </a:txBody>
                  <a:tcPr marL="91425" marR="91425" marT="91425" marB="8227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accent1"/>
                          </a:solidFill>
                          <a:latin typeface="Jua"/>
                          <a:ea typeface="Jua"/>
                          <a:cs typeface="Jua"/>
                          <a:sym typeface="Jua"/>
                        </a:rPr>
                        <a:t>T</a:t>
                      </a:r>
                      <a:endParaRPr sz="2200">
                        <a:solidFill>
                          <a:schemeClr val="accent1"/>
                        </a:solidFill>
                        <a:latin typeface="Jua"/>
                        <a:ea typeface="Jua"/>
                        <a:cs typeface="Jua"/>
                        <a:sym typeface="Jua"/>
                      </a:endParaRPr>
                    </a:p>
                  </a:txBody>
                  <a:tcPr marL="91425" marR="91425" marT="91425" marB="8227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accent1"/>
                          </a:solidFill>
                          <a:latin typeface="Jua"/>
                          <a:ea typeface="Jua"/>
                          <a:cs typeface="Jua"/>
                          <a:sym typeface="Jua"/>
                        </a:rPr>
                        <a:t>W</a:t>
                      </a:r>
                      <a:endParaRPr sz="2200">
                        <a:solidFill>
                          <a:schemeClr val="accent1"/>
                        </a:solidFill>
                        <a:latin typeface="Jua"/>
                        <a:ea typeface="Jua"/>
                        <a:cs typeface="Jua"/>
                        <a:sym typeface="Jua"/>
                      </a:endParaRPr>
                    </a:p>
                  </a:txBody>
                  <a:tcPr marL="91425" marR="91425" marT="91425" marB="8227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accent1"/>
                          </a:solidFill>
                          <a:latin typeface="Jua"/>
                          <a:ea typeface="Jua"/>
                          <a:cs typeface="Jua"/>
                          <a:sym typeface="Jua"/>
                        </a:rPr>
                        <a:t>T</a:t>
                      </a:r>
                      <a:endParaRPr sz="2200">
                        <a:solidFill>
                          <a:schemeClr val="accent1"/>
                        </a:solidFill>
                        <a:latin typeface="Jua"/>
                        <a:ea typeface="Jua"/>
                        <a:cs typeface="Jua"/>
                        <a:sym typeface="Jua"/>
                      </a:endParaRPr>
                    </a:p>
                  </a:txBody>
                  <a:tcPr marL="91425" marR="91425" marT="91425" marB="8227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accent1"/>
                          </a:solidFill>
                          <a:latin typeface="Jua"/>
                          <a:ea typeface="Jua"/>
                          <a:cs typeface="Jua"/>
                          <a:sym typeface="Jua"/>
                        </a:rPr>
                        <a:t>F</a:t>
                      </a:r>
                      <a:endParaRPr sz="2200">
                        <a:solidFill>
                          <a:schemeClr val="accent1"/>
                        </a:solidFill>
                        <a:latin typeface="Jua"/>
                        <a:ea typeface="Jua"/>
                        <a:cs typeface="Jua"/>
                        <a:sym typeface="Jua"/>
                      </a:endParaRPr>
                    </a:p>
                  </a:txBody>
                  <a:tcPr marL="91425" marR="91425" marT="91425" marB="8227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accent1"/>
                          </a:solidFill>
                          <a:latin typeface="Jua"/>
                          <a:ea typeface="Jua"/>
                          <a:cs typeface="Jua"/>
                          <a:sym typeface="Jua"/>
                        </a:rPr>
                        <a:t>S</a:t>
                      </a:r>
                      <a:endParaRPr sz="2200">
                        <a:solidFill>
                          <a:schemeClr val="accent1"/>
                        </a:solidFill>
                        <a:latin typeface="Jua"/>
                        <a:ea typeface="Jua"/>
                        <a:cs typeface="Jua"/>
                        <a:sym typeface="Jua"/>
                      </a:endParaRPr>
                    </a:p>
                  </a:txBody>
                  <a:tcPr marL="91425" marR="91425" marT="91425" marB="8227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extLst>
                  <a:ext uri="{0D108BD9-81ED-4DB2-BD59-A6C34878D82A}">
                    <a16:rowId xmlns:a16="http://schemas.microsoft.com/office/drawing/2014/main" val="10000"/>
                  </a:ext>
                </a:extLst>
              </a:tr>
              <a:tr h="400150">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1</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2</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3</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extLst>
                  <a:ext uri="{0D108BD9-81ED-4DB2-BD59-A6C34878D82A}">
                    <a16:rowId xmlns:a16="http://schemas.microsoft.com/office/drawing/2014/main" val="10001"/>
                  </a:ext>
                </a:extLst>
              </a:tr>
              <a:tr h="400150">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4</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5</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6</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7</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8</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9</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10</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extLst>
                  <a:ext uri="{0D108BD9-81ED-4DB2-BD59-A6C34878D82A}">
                    <a16:rowId xmlns:a16="http://schemas.microsoft.com/office/drawing/2014/main" val="10002"/>
                  </a:ext>
                </a:extLst>
              </a:tr>
              <a:tr h="400150">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11</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12</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13</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14</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15</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16</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17</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extLst>
                  <a:ext uri="{0D108BD9-81ED-4DB2-BD59-A6C34878D82A}">
                    <a16:rowId xmlns:a16="http://schemas.microsoft.com/office/drawing/2014/main" val="10003"/>
                  </a:ext>
                </a:extLst>
              </a:tr>
              <a:tr h="400150">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18</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19</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20</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21</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22</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23</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24</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extLst>
                  <a:ext uri="{0D108BD9-81ED-4DB2-BD59-A6C34878D82A}">
                    <a16:rowId xmlns:a16="http://schemas.microsoft.com/office/drawing/2014/main" val="10004"/>
                  </a:ext>
                </a:extLst>
              </a:tr>
              <a:tr h="400150">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25</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26</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27</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28</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29</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solidFill>
                      <a:schemeClr val="accent5"/>
                    </a:solidFill>
                  </a:tcPr>
                </a:tc>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30</a:t>
                      </a: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solidFill>
                      <a:schemeClr val="accent5"/>
                    </a:solidFill>
                  </a:tcPr>
                </a:tc>
                <a:tc>
                  <a:txBody>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19050" cap="flat" cmpd="sng">
                      <a:solidFill>
                        <a:srgbClr val="153740">
                          <a:alpha val="0"/>
                        </a:srgbClr>
                      </a:solidFill>
                      <a:prstDash val="solid"/>
                      <a:round/>
                      <a:headEnd type="none" w="sm" len="sm"/>
                      <a:tailEnd type="none" w="sm" len="sm"/>
                    </a:lnL>
                    <a:lnR w="19050" cap="flat" cmpd="sng">
                      <a:solidFill>
                        <a:srgbClr val="153740">
                          <a:alpha val="0"/>
                        </a:srgbClr>
                      </a:solidFill>
                      <a:prstDash val="solid"/>
                      <a:round/>
                      <a:headEnd type="none" w="sm" len="sm"/>
                      <a:tailEnd type="none" w="sm" len="sm"/>
                    </a:lnR>
                    <a:lnT w="19050" cap="flat" cmpd="sng">
                      <a:solidFill>
                        <a:srgbClr val="153740">
                          <a:alpha val="0"/>
                        </a:srgbClr>
                      </a:solidFill>
                      <a:prstDash val="solid"/>
                      <a:round/>
                      <a:headEnd type="none" w="sm" len="sm"/>
                      <a:tailEnd type="none" w="sm" len="sm"/>
                    </a:lnT>
                    <a:lnB w="19050" cap="flat" cmpd="sng">
                      <a:solidFill>
                        <a:srgbClr val="153740">
                          <a:alpha val="0"/>
                        </a:srgb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grpSp>
        <p:nvGrpSpPr>
          <p:cNvPr id="1678" name="Google Shape;1678;p36"/>
          <p:cNvGrpSpPr/>
          <p:nvPr/>
        </p:nvGrpSpPr>
        <p:grpSpPr>
          <a:xfrm>
            <a:off x="5026537" y="1620425"/>
            <a:ext cx="3083188" cy="3421088"/>
            <a:chOff x="5026537" y="1315625"/>
            <a:chExt cx="3083188" cy="3421088"/>
          </a:xfrm>
        </p:grpSpPr>
        <p:sp>
          <p:nvSpPr>
            <p:cNvPr id="1679" name="Google Shape;1679;p36"/>
            <p:cNvSpPr/>
            <p:nvPr/>
          </p:nvSpPr>
          <p:spPr>
            <a:xfrm>
              <a:off x="5385725" y="1315625"/>
              <a:ext cx="2724000" cy="29559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36"/>
            <p:cNvSpPr/>
            <p:nvPr/>
          </p:nvSpPr>
          <p:spPr>
            <a:xfrm rot="3362942">
              <a:off x="5133901" y="3727435"/>
              <a:ext cx="973492" cy="777036"/>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681" name="Google Shape;1681;p36"/>
          <p:cNvSpPr/>
          <p:nvPr/>
        </p:nvSpPr>
        <p:spPr>
          <a:xfrm>
            <a:off x="5490625" y="3524403"/>
            <a:ext cx="958500" cy="4998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36"/>
          <p:cNvSpPr/>
          <p:nvPr/>
        </p:nvSpPr>
        <p:spPr>
          <a:xfrm>
            <a:off x="5490625" y="2194375"/>
            <a:ext cx="958500" cy="499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36"/>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grpSp>
        <p:nvGrpSpPr>
          <p:cNvPr id="1684" name="Google Shape;1684;p36"/>
          <p:cNvGrpSpPr/>
          <p:nvPr/>
        </p:nvGrpSpPr>
        <p:grpSpPr>
          <a:xfrm>
            <a:off x="5450575" y="1925100"/>
            <a:ext cx="2575550" cy="1038337"/>
            <a:chOff x="5450575" y="1620300"/>
            <a:chExt cx="2575550" cy="1038337"/>
          </a:xfrm>
        </p:grpSpPr>
        <p:sp>
          <p:nvSpPr>
            <p:cNvPr id="1685" name="Google Shape;1685;p36"/>
            <p:cNvSpPr txBox="1"/>
            <p:nvPr/>
          </p:nvSpPr>
          <p:spPr>
            <a:xfrm>
              <a:off x="5450575" y="1875775"/>
              <a:ext cx="1038600" cy="527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b="1">
                  <a:solidFill>
                    <a:schemeClr val="dk1"/>
                  </a:solidFill>
                  <a:latin typeface="Quicksand"/>
                  <a:ea typeface="Quicksand"/>
                  <a:cs typeface="Quicksand"/>
                  <a:sym typeface="Quicksand"/>
                </a:rPr>
                <a:t>11-12</a:t>
              </a:r>
              <a:endParaRPr sz="2500" b="1">
                <a:solidFill>
                  <a:schemeClr val="dk1"/>
                </a:solidFill>
                <a:latin typeface="Quicksand"/>
                <a:ea typeface="Quicksand"/>
                <a:cs typeface="Quicksand"/>
                <a:sym typeface="Quicksand"/>
              </a:endParaRPr>
            </a:p>
          </p:txBody>
        </p:sp>
        <p:sp>
          <p:nvSpPr>
            <p:cNvPr id="1686" name="Google Shape;1686;p36"/>
            <p:cNvSpPr txBox="1"/>
            <p:nvPr/>
          </p:nvSpPr>
          <p:spPr>
            <a:xfrm>
              <a:off x="6482325" y="1620300"/>
              <a:ext cx="1543800" cy="371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b="1">
                  <a:solidFill>
                    <a:schemeClr val="accent6"/>
                  </a:solidFill>
                  <a:latin typeface="Quicksand"/>
                  <a:ea typeface="Quicksand"/>
                  <a:cs typeface="Quicksand"/>
                  <a:sym typeface="Quicksand"/>
                </a:rPr>
                <a:t>No School</a:t>
              </a:r>
              <a:endParaRPr sz="2200" b="1">
                <a:solidFill>
                  <a:schemeClr val="accent6"/>
                </a:solidFill>
                <a:latin typeface="Quicksand"/>
                <a:ea typeface="Quicksand"/>
                <a:cs typeface="Quicksand"/>
                <a:sym typeface="Quicksand"/>
              </a:endParaRPr>
            </a:p>
          </p:txBody>
        </p:sp>
        <p:sp>
          <p:nvSpPr>
            <p:cNvPr id="1687" name="Google Shape;1687;p36"/>
            <p:cNvSpPr txBox="1"/>
            <p:nvPr/>
          </p:nvSpPr>
          <p:spPr>
            <a:xfrm>
              <a:off x="6482325" y="1959337"/>
              <a:ext cx="1543800" cy="699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Saturn is a gas giant and has several rings</a:t>
              </a:r>
              <a:endParaRPr sz="1200">
                <a:solidFill>
                  <a:schemeClr val="dk1"/>
                </a:solidFill>
                <a:latin typeface="Quicksand Medium"/>
                <a:ea typeface="Quicksand Medium"/>
                <a:cs typeface="Quicksand Medium"/>
                <a:sym typeface="Quicksand Medium"/>
              </a:endParaRPr>
            </a:p>
          </p:txBody>
        </p:sp>
      </p:grpSp>
      <p:grpSp>
        <p:nvGrpSpPr>
          <p:cNvPr id="1688" name="Google Shape;1688;p36"/>
          <p:cNvGrpSpPr/>
          <p:nvPr/>
        </p:nvGrpSpPr>
        <p:grpSpPr>
          <a:xfrm>
            <a:off x="5450575" y="3255138"/>
            <a:ext cx="2575550" cy="1038337"/>
            <a:chOff x="5450575" y="2950338"/>
            <a:chExt cx="2575550" cy="1038337"/>
          </a:xfrm>
        </p:grpSpPr>
        <p:sp>
          <p:nvSpPr>
            <p:cNvPr id="1689" name="Google Shape;1689;p36"/>
            <p:cNvSpPr txBox="1"/>
            <p:nvPr/>
          </p:nvSpPr>
          <p:spPr>
            <a:xfrm>
              <a:off x="5450575" y="3205800"/>
              <a:ext cx="1038600" cy="527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b="1">
                  <a:solidFill>
                    <a:schemeClr val="dk1"/>
                  </a:solidFill>
                  <a:latin typeface="Quicksand"/>
                  <a:ea typeface="Quicksand"/>
                  <a:cs typeface="Quicksand"/>
                  <a:sym typeface="Quicksand"/>
                </a:rPr>
                <a:t>29-30</a:t>
              </a:r>
              <a:endParaRPr sz="2500" b="1">
                <a:solidFill>
                  <a:schemeClr val="dk1"/>
                </a:solidFill>
                <a:latin typeface="Quicksand"/>
                <a:ea typeface="Quicksand"/>
                <a:cs typeface="Quicksand"/>
                <a:sym typeface="Quicksand"/>
              </a:endParaRPr>
            </a:p>
          </p:txBody>
        </p:sp>
        <p:sp>
          <p:nvSpPr>
            <p:cNvPr id="1690" name="Google Shape;1690;p36"/>
            <p:cNvSpPr txBox="1"/>
            <p:nvPr/>
          </p:nvSpPr>
          <p:spPr>
            <a:xfrm>
              <a:off x="6482325" y="2950338"/>
              <a:ext cx="1543800" cy="371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b="1">
                  <a:solidFill>
                    <a:schemeClr val="accent6"/>
                  </a:solidFill>
                  <a:latin typeface="Quicksand"/>
                  <a:ea typeface="Quicksand"/>
                  <a:cs typeface="Quicksand"/>
                  <a:sym typeface="Quicksand"/>
                </a:rPr>
                <a:t>Holidays</a:t>
              </a:r>
              <a:endParaRPr sz="2200" b="1">
                <a:solidFill>
                  <a:schemeClr val="accent6"/>
                </a:solidFill>
                <a:latin typeface="Quicksand"/>
                <a:ea typeface="Quicksand"/>
                <a:cs typeface="Quicksand"/>
                <a:sym typeface="Quicksand"/>
              </a:endParaRPr>
            </a:p>
          </p:txBody>
        </p:sp>
        <p:sp>
          <p:nvSpPr>
            <p:cNvPr id="1691" name="Google Shape;1691;p36"/>
            <p:cNvSpPr txBox="1"/>
            <p:nvPr/>
          </p:nvSpPr>
          <p:spPr>
            <a:xfrm>
              <a:off x="6482325" y="3289375"/>
              <a:ext cx="1543800" cy="699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Neptune is the farthest planet from the Sun</a:t>
              </a:r>
              <a:endParaRPr sz="1200">
                <a:solidFill>
                  <a:schemeClr val="dk1"/>
                </a:solidFill>
                <a:latin typeface="Quicksand Medium"/>
                <a:ea typeface="Quicksand Medium"/>
                <a:cs typeface="Quicksand Medium"/>
                <a:sym typeface="Quicksand Medium"/>
              </a:endParaRPr>
            </a:p>
          </p:txBody>
        </p:sp>
      </p:grpSp>
      <p:sp>
        <p:nvSpPr>
          <p:cNvPr id="1692" name="Google Shape;1692;p36"/>
          <p:cNvSpPr txBox="1"/>
          <p:nvPr/>
        </p:nvSpPr>
        <p:spPr>
          <a:xfrm>
            <a:off x="3043650" y="1131525"/>
            <a:ext cx="3056700" cy="371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September 2022</a:t>
            </a:r>
            <a:endParaRPr sz="2200" b="1">
              <a:solidFill>
                <a:schemeClr val="accent1"/>
              </a:solidFill>
              <a:latin typeface="Quicksand"/>
              <a:ea typeface="Quicksand"/>
              <a:cs typeface="Quicksand"/>
              <a:sym typeface="Quicksan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96"/>
        <p:cNvGrpSpPr/>
        <p:nvPr/>
      </p:nvGrpSpPr>
      <p:grpSpPr>
        <a:xfrm>
          <a:off x="0" y="0"/>
          <a:ext cx="0" cy="0"/>
          <a:chOff x="0" y="0"/>
          <a:chExt cx="0" cy="0"/>
        </a:xfrm>
      </p:grpSpPr>
      <p:sp>
        <p:nvSpPr>
          <p:cNvPr id="1697" name="Google Shape;1697;p37"/>
          <p:cNvSpPr/>
          <p:nvPr/>
        </p:nvSpPr>
        <p:spPr>
          <a:xfrm>
            <a:off x="3260875" y="1316175"/>
            <a:ext cx="2711992" cy="1608657"/>
          </a:xfrm>
          <a:custGeom>
            <a:avLst/>
            <a:gdLst/>
            <a:ahLst/>
            <a:cxnLst/>
            <a:rect l="l" t="t" r="r" b="b"/>
            <a:pathLst>
              <a:path w="82689" h="29739" extrusionOk="0">
                <a:moveTo>
                  <a:pt x="0" y="1"/>
                </a:moveTo>
                <a:lnTo>
                  <a:pt x="0" y="29738"/>
                </a:lnTo>
                <a:lnTo>
                  <a:pt x="82688" y="29738"/>
                </a:lnTo>
                <a:lnTo>
                  <a:pt x="8268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98" name="Google Shape;1698;p37"/>
          <p:cNvGrpSpPr/>
          <p:nvPr/>
        </p:nvGrpSpPr>
        <p:grpSpPr>
          <a:xfrm>
            <a:off x="3265213" y="1381500"/>
            <a:ext cx="2711936" cy="1414518"/>
            <a:chOff x="3265213" y="1305300"/>
            <a:chExt cx="2711936" cy="1414518"/>
          </a:xfrm>
        </p:grpSpPr>
        <p:sp>
          <p:nvSpPr>
            <p:cNvPr id="1699" name="Google Shape;1699;p37"/>
            <p:cNvSpPr/>
            <p:nvPr/>
          </p:nvSpPr>
          <p:spPr>
            <a:xfrm>
              <a:off x="3265213" y="1305300"/>
              <a:ext cx="2711936" cy="440097"/>
            </a:xfrm>
            <a:custGeom>
              <a:avLst/>
              <a:gdLst/>
              <a:ahLst/>
              <a:cxnLst/>
              <a:rect l="l" t="t" r="r" b="b"/>
              <a:pathLst>
                <a:path w="82530" h="11909" extrusionOk="0">
                  <a:moveTo>
                    <a:pt x="0" y="1"/>
                  </a:moveTo>
                  <a:lnTo>
                    <a:pt x="0" y="11908"/>
                  </a:lnTo>
                  <a:lnTo>
                    <a:pt x="82530" y="11908"/>
                  </a:lnTo>
                  <a:lnTo>
                    <a:pt x="82530" y="1"/>
                  </a:lnTo>
                  <a:close/>
                </a:path>
              </a:pathLst>
            </a:cu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Don’t forget</a:t>
              </a:r>
              <a:endParaRPr sz="2200" b="1">
                <a:solidFill>
                  <a:schemeClr val="accent1"/>
                </a:solidFill>
                <a:latin typeface="Quicksand"/>
                <a:ea typeface="Quicksand"/>
                <a:cs typeface="Quicksand"/>
                <a:sym typeface="Quicksand"/>
              </a:endParaRPr>
            </a:p>
          </p:txBody>
        </p:sp>
        <p:sp>
          <p:nvSpPr>
            <p:cNvPr id="1700" name="Google Shape;1700;p37"/>
            <p:cNvSpPr txBox="1"/>
            <p:nvPr/>
          </p:nvSpPr>
          <p:spPr>
            <a:xfrm>
              <a:off x="3518963" y="1748218"/>
              <a:ext cx="21999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Neptune is the farthest planet from the Sun</a:t>
              </a:r>
              <a:endParaRPr sz="1200">
                <a:solidFill>
                  <a:schemeClr val="dk1"/>
                </a:solidFill>
                <a:latin typeface="Quicksand Medium"/>
                <a:ea typeface="Quicksand Medium"/>
                <a:cs typeface="Quicksand Medium"/>
                <a:sym typeface="Quicksand Medium"/>
              </a:endParaRPr>
            </a:p>
          </p:txBody>
        </p:sp>
        <p:sp>
          <p:nvSpPr>
            <p:cNvPr id="1701" name="Google Shape;1701;p37"/>
            <p:cNvSpPr txBox="1"/>
            <p:nvPr/>
          </p:nvSpPr>
          <p:spPr>
            <a:xfrm>
              <a:off x="3518963" y="2279718"/>
              <a:ext cx="21999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Saturn is a gas giant and has several rings</a:t>
              </a:r>
              <a:endParaRPr sz="1200">
                <a:solidFill>
                  <a:schemeClr val="dk1"/>
                </a:solidFill>
                <a:latin typeface="Quicksand Medium"/>
                <a:ea typeface="Quicksand Medium"/>
                <a:cs typeface="Quicksand Medium"/>
                <a:sym typeface="Quicksand Medium"/>
              </a:endParaRPr>
            </a:p>
          </p:txBody>
        </p:sp>
      </p:grpSp>
      <p:sp>
        <p:nvSpPr>
          <p:cNvPr id="1702" name="Google Shape;1702;p37"/>
          <p:cNvSpPr/>
          <p:nvPr/>
        </p:nvSpPr>
        <p:spPr>
          <a:xfrm>
            <a:off x="6072600" y="1316175"/>
            <a:ext cx="2055028" cy="3014940"/>
          </a:xfrm>
          <a:custGeom>
            <a:avLst/>
            <a:gdLst/>
            <a:ahLst/>
            <a:cxnLst/>
            <a:rect l="l" t="t" r="r" b="b"/>
            <a:pathLst>
              <a:path w="82689" h="29739" extrusionOk="0">
                <a:moveTo>
                  <a:pt x="0" y="1"/>
                </a:moveTo>
                <a:lnTo>
                  <a:pt x="0" y="29738"/>
                </a:lnTo>
                <a:lnTo>
                  <a:pt x="82688" y="29738"/>
                </a:lnTo>
                <a:lnTo>
                  <a:pt x="8268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37"/>
          <p:cNvSpPr/>
          <p:nvPr/>
        </p:nvSpPr>
        <p:spPr>
          <a:xfrm>
            <a:off x="3260875" y="3048099"/>
            <a:ext cx="2711992" cy="1282940"/>
          </a:xfrm>
          <a:custGeom>
            <a:avLst/>
            <a:gdLst/>
            <a:ahLst/>
            <a:cxnLst/>
            <a:rect l="l" t="t" r="r" b="b"/>
            <a:pathLst>
              <a:path w="82689" h="29739" extrusionOk="0">
                <a:moveTo>
                  <a:pt x="0" y="1"/>
                </a:moveTo>
                <a:lnTo>
                  <a:pt x="0" y="29738"/>
                </a:lnTo>
                <a:lnTo>
                  <a:pt x="82688" y="29738"/>
                </a:lnTo>
                <a:lnTo>
                  <a:pt x="8268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37"/>
          <p:cNvSpPr/>
          <p:nvPr/>
        </p:nvSpPr>
        <p:spPr>
          <a:xfrm rot="1747616">
            <a:off x="4027771" y="3793078"/>
            <a:ext cx="1088300" cy="940417"/>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705" name="Google Shape;1705;p37"/>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sp>
        <p:nvSpPr>
          <p:cNvPr id="1706" name="Google Shape;1706;p37"/>
          <p:cNvSpPr/>
          <p:nvPr/>
        </p:nvSpPr>
        <p:spPr>
          <a:xfrm>
            <a:off x="6076000" y="1381500"/>
            <a:ext cx="2054997" cy="440097"/>
          </a:xfrm>
          <a:custGeom>
            <a:avLst/>
            <a:gdLst/>
            <a:ahLst/>
            <a:cxnLst/>
            <a:rect l="l" t="t" r="r" b="b"/>
            <a:pathLst>
              <a:path w="82530" h="11909" extrusionOk="0">
                <a:moveTo>
                  <a:pt x="0" y="1"/>
                </a:moveTo>
                <a:lnTo>
                  <a:pt x="0" y="11908"/>
                </a:lnTo>
                <a:lnTo>
                  <a:pt x="82530" y="11908"/>
                </a:lnTo>
                <a:lnTo>
                  <a:pt x="82530" y="1"/>
                </a:lnTo>
                <a:close/>
              </a:path>
            </a:pathLst>
          </a:cu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Goals</a:t>
            </a:r>
            <a:endParaRPr sz="2200" b="1">
              <a:solidFill>
                <a:schemeClr val="accent1"/>
              </a:solidFill>
              <a:latin typeface="Quicksand"/>
              <a:ea typeface="Quicksand"/>
              <a:cs typeface="Quicksand"/>
              <a:sym typeface="Quicksand"/>
            </a:endParaRPr>
          </a:p>
        </p:txBody>
      </p:sp>
      <p:grpSp>
        <p:nvGrpSpPr>
          <p:cNvPr id="1707" name="Google Shape;1707;p37"/>
          <p:cNvGrpSpPr/>
          <p:nvPr/>
        </p:nvGrpSpPr>
        <p:grpSpPr>
          <a:xfrm>
            <a:off x="1016275" y="1316175"/>
            <a:ext cx="2153329" cy="3027307"/>
            <a:chOff x="563354" y="1801750"/>
            <a:chExt cx="2934890" cy="3025795"/>
          </a:xfrm>
        </p:grpSpPr>
        <p:sp>
          <p:nvSpPr>
            <p:cNvPr id="1708" name="Google Shape;1708;p37"/>
            <p:cNvSpPr/>
            <p:nvPr/>
          </p:nvSpPr>
          <p:spPr>
            <a:xfrm>
              <a:off x="563354" y="1801750"/>
              <a:ext cx="2930291" cy="3025795"/>
            </a:xfrm>
            <a:custGeom>
              <a:avLst/>
              <a:gdLst/>
              <a:ahLst/>
              <a:cxnLst/>
              <a:rect l="l" t="t" r="r" b="b"/>
              <a:pathLst>
                <a:path w="82689" h="29739" extrusionOk="0">
                  <a:moveTo>
                    <a:pt x="0" y="1"/>
                  </a:moveTo>
                  <a:lnTo>
                    <a:pt x="0" y="29738"/>
                  </a:lnTo>
                  <a:lnTo>
                    <a:pt x="82688" y="29738"/>
                  </a:lnTo>
                  <a:lnTo>
                    <a:pt x="8268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37"/>
            <p:cNvSpPr/>
            <p:nvPr/>
          </p:nvSpPr>
          <p:spPr>
            <a:xfrm flipH="1">
              <a:off x="568016" y="1867089"/>
              <a:ext cx="2930228" cy="439889"/>
            </a:xfrm>
            <a:custGeom>
              <a:avLst/>
              <a:gdLst/>
              <a:ahLst/>
              <a:cxnLst/>
              <a:rect l="l" t="t" r="r" b="b"/>
              <a:pathLst>
                <a:path w="82530" h="11909" extrusionOk="0">
                  <a:moveTo>
                    <a:pt x="0" y="1"/>
                  </a:moveTo>
                  <a:lnTo>
                    <a:pt x="0" y="11908"/>
                  </a:lnTo>
                  <a:lnTo>
                    <a:pt x="82530" y="11908"/>
                  </a:lnTo>
                  <a:lnTo>
                    <a:pt x="82530" y="1"/>
                  </a:ln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To do list</a:t>
              </a:r>
              <a:endParaRPr sz="2200" b="1">
                <a:solidFill>
                  <a:schemeClr val="accent6"/>
                </a:solidFill>
                <a:latin typeface="Quicksand"/>
                <a:ea typeface="Quicksand"/>
                <a:cs typeface="Quicksand"/>
                <a:sym typeface="Quicksand"/>
              </a:endParaRPr>
            </a:p>
          </p:txBody>
        </p:sp>
      </p:grpSp>
      <p:cxnSp>
        <p:nvCxnSpPr>
          <p:cNvPr id="1710" name="Google Shape;1710;p37"/>
          <p:cNvCxnSpPr/>
          <p:nvPr/>
        </p:nvCxnSpPr>
        <p:spPr>
          <a:xfrm>
            <a:off x="1424692" y="2100705"/>
            <a:ext cx="1557300" cy="0"/>
          </a:xfrm>
          <a:prstGeom prst="straightConnector1">
            <a:avLst/>
          </a:prstGeom>
          <a:noFill/>
          <a:ln w="9525" cap="flat" cmpd="sng">
            <a:solidFill>
              <a:srgbClr val="000000"/>
            </a:solidFill>
            <a:prstDash val="solid"/>
            <a:round/>
            <a:headEnd type="none" w="med" len="med"/>
            <a:tailEnd type="none" w="med" len="med"/>
          </a:ln>
        </p:spPr>
      </p:cxnSp>
      <p:cxnSp>
        <p:nvCxnSpPr>
          <p:cNvPr id="1711" name="Google Shape;1711;p37"/>
          <p:cNvCxnSpPr/>
          <p:nvPr/>
        </p:nvCxnSpPr>
        <p:spPr>
          <a:xfrm>
            <a:off x="1424682" y="2300167"/>
            <a:ext cx="1557300" cy="0"/>
          </a:xfrm>
          <a:prstGeom prst="straightConnector1">
            <a:avLst/>
          </a:prstGeom>
          <a:noFill/>
          <a:ln w="9525" cap="flat" cmpd="sng">
            <a:solidFill>
              <a:srgbClr val="000000"/>
            </a:solidFill>
            <a:prstDash val="solid"/>
            <a:round/>
            <a:headEnd type="none" w="med" len="med"/>
            <a:tailEnd type="none" w="med" len="med"/>
          </a:ln>
        </p:spPr>
      </p:cxnSp>
      <p:cxnSp>
        <p:nvCxnSpPr>
          <p:cNvPr id="1712" name="Google Shape;1712;p37"/>
          <p:cNvCxnSpPr/>
          <p:nvPr/>
        </p:nvCxnSpPr>
        <p:spPr>
          <a:xfrm>
            <a:off x="1424692" y="2499657"/>
            <a:ext cx="1557300" cy="0"/>
          </a:xfrm>
          <a:prstGeom prst="straightConnector1">
            <a:avLst/>
          </a:prstGeom>
          <a:noFill/>
          <a:ln w="9525" cap="flat" cmpd="sng">
            <a:solidFill>
              <a:srgbClr val="000000"/>
            </a:solidFill>
            <a:prstDash val="solid"/>
            <a:round/>
            <a:headEnd type="none" w="med" len="med"/>
            <a:tailEnd type="none" w="med" len="med"/>
          </a:ln>
        </p:spPr>
      </p:cxnSp>
      <p:cxnSp>
        <p:nvCxnSpPr>
          <p:cNvPr id="1713" name="Google Shape;1713;p37"/>
          <p:cNvCxnSpPr/>
          <p:nvPr/>
        </p:nvCxnSpPr>
        <p:spPr>
          <a:xfrm>
            <a:off x="1424682" y="2699119"/>
            <a:ext cx="1557300" cy="0"/>
          </a:xfrm>
          <a:prstGeom prst="straightConnector1">
            <a:avLst/>
          </a:prstGeom>
          <a:noFill/>
          <a:ln w="9525" cap="flat" cmpd="sng">
            <a:solidFill>
              <a:srgbClr val="000000"/>
            </a:solidFill>
            <a:prstDash val="solid"/>
            <a:round/>
            <a:headEnd type="none" w="med" len="med"/>
            <a:tailEnd type="none" w="med" len="med"/>
          </a:ln>
        </p:spPr>
      </p:cxnSp>
      <p:cxnSp>
        <p:nvCxnSpPr>
          <p:cNvPr id="1714" name="Google Shape;1714;p37"/>
          <p:cNvCxnSpPr/>
          <p:nvPr/>
        </p:nvCxnSpPr>
        <p:spPr>
          <a:xfrm>
            <a:off x="1424682" y="2898595"/>
            <a:ext cx="1557300" cy="0"/>
          </a:xfrm>
          <a:prstGeom prst="straightConnector1">
            <a:avLst/>
          </a:prstGeom>
          <a:noFill/>
          <a:ln w="9525" cap="flat" cmpd="sng">
            <a:solidFill>
              <a:srgbClr val="000000"/>
            </a:solidFill>
            <a:prstDash val="solid"/>
            <a:round/>
            <a:headEnd type="none" w="med" len="med"/>
            <a:tailEnd type="none" w="med" len="med"/>
          </a:ln>
        </p:spPr>
      </p:cxnSp>
      <p:cxnSp>
        <p:nvCxnSpPr>
          <p:cNvPr id="1715" name="Google Shape;1715;p37"/>
          <p:cNvCxnSpPr/>
          <p:nvPr/>
        </p:nvCxnSpPr>
        <p:spPr>
          <a:xfrm>
            <a:off x="1424692" y="3098084"/>
            <a:ext cx="1557300" cy="0"/>
          </a:xfrm>
          <a:prstGeom prst="straightConnector1">
            <a:avLst/>
          </a:prstGeom>
          <a:noFill/>
          <a:ln w="9525" cap="flat" cmpd="sng">
            <a:solidFill>
              <a:srgbClr val="000000"/>
            </a:solidFill>
            <a:prstDash val="solid"/>
            <a:round/>
            <a:headEnd type="none" w="med" len="med"/>
            <a:tailEnd type="none" w="med" len="med"/>
          </a:ln>
        </p:spPr>
      </p:cxnSp>
      <p:grpSp>
        <p:nvGrpSpPr>
          <p:cNvPr id="1716" name="Google Shape;1716;p37"/>
          <p:cNvGrpSpPr/>
          <p:nvPr/>
        </p:nvGrpSpPr>
        <p:grpSpPr>
          <a:xfrm>
            <a:off x="3265213" y="3087281"/>
            <a:ext cx="2711936" cy="871025"/>
            <a:chOff x="3265213" y="2915748"/>
            <a:chExt cx="2711936" cy="991152"/>
          </a:xfrm>
        </p:grpSpPr>
        <p:sp>
          <p:nvSpPr>
            <p:cNvPr id="1717" name="Google Shape;1717;p37"/>
            <p:cNvSpPr/>
            <p:nvPr/>
          </p:nvSpPr>
          <p:spPr>
            <a:xfrm>
              <a:off x="3265213" y="2915748"/>
              <a:ext cx="2711936" cy="440097"/>
            </a:xfrm>
            <a:custGeom>
              <a:avLst/>
              <a:gdLst/>
              <a:ahLst/>
              <a:cxnLst/>
              <a:rect l="l" t="t" r="r" b="b"/>
              <a:pathLst>
                <a:path w="82530" h="11909" extrusionOk="0">
                  <a:moveTo>
                    <a:pt x="0" y="1"/>
                  </a:moveTo>
                  <a:lnTo>
                    <a:pt x="0" y="11908"/>
                  </a:lnTo>
                  <a:lnTo>
                    <a:pt x="82530" y="11908"/>
                  </a:lnTo>
                  <a:lnTo>
                    <a:pt x="82530" y="1"/>
                  </a:ln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Priorities</a:t>
              </a:r>
              <a:endParaRPr sz="2200" b="1">
                <a:solidFill>
                  <a:schemeClr val="accent1"/>
                </a:solidFill>
                <a:latin typeface="Quicksand"/>
                <a:ea typeface="Quicksand"/>
                <a:cs typeface="Quicksand"/>
                <a:sym typeface="Quicksand"/>
              </a:endParaRPr>
            </a:p>
          </p:txBody>
        </p:sp>
        <p:sp>
          <p:nvSpPr>
            <p:cNvPr id="1718" name="Google Shape;1718;p37"/>
            <p:cNvSpPr txBox="1"/>
            <p:nvPr/>
          </p:nvSpPr>
          <p:spPr>
            <a:xfrm>
              <a:off x="3540998" y="3466801"/>
              <a:ext cx="2199900" cy="4401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sz="1200">
                  <a:solidFill>
                    <a:schemeClr val="dk1"/>
                  </a:solidFill>
                  <a:latin typeface="Quicksand Medium"/>
                  <a:ea typeface="Quicksand Medium"/>
                  <a:cs typeface="Quicksand Medium"/>
                  <a:sym typeface="Quicksand Medium"/>
                </a:rPr>
                <a:t>Jupiter is a gas giant and also the biggest planet</a:t>
              </a:r>
              <a:endParaRPr sz="1200">
                <a:solidFill>
                  <a:schemeClr val="dk1"/>
                </a:solidFill>
                <a:latin typeface="Quicksand Medium"/>
                <a:ea typeface="Quicksand Medium"/>
                <a:cs typeface="Quicksand Medium"/>
                <a:sym typeface="Quicksand Medium"/>
              </a:endParaRPr>
            </a:p>
          </p:txBody>
        </p:sp>
      </p:grpSp>
      <p:grpSp>
        <p:nvGrpSpPr>
          <p:cNvPr id="1719" name="Google Shape;1719;p37"/>
          <p:cNvGrpSpPr/>
          <p:nvPr/>
        </p:nvGrpSpPr>
        <p:grpSpPr>
          <a:xfrm>
            <a:off x="6334910" y="1884250"/>
            <a:ext cx="1595335" cy="589238"/>
            <a:chOff x="6812725" y="2034000"/>
            <a:chExt cx="1495300" cy="589238"/>
          </a:xfrm>
        </p:grpSpPr>
        <p:sp>
          <p:nvSpPr>
            <p:cNvPr id="1720" name="Google Shape;1720;p37"/>
            <p:cNvSpPr txBox="1"/>
            <p:nvPr/>
          </p:nvSpPr>
          <p:spPr>
            <a:xfrm>
              <a:off x="6812725" y="2034000"/>
              <a:ext cx="310500" cy="275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b="1">
                  <a:solidFill>
                    <a:schemeClr val="dk1"/>
                  </a:solidFill>
                  <a:latin typeface="Quicksand"/>
                  <a:ea typeface="Quicksand"/>
                  <a:cs typeface="Quicksand"/>
                  <a:sym typeface="Quicksand"/>
                </a:rPr>
                <a:t>1.</a:t>
              </a:r>
              <a:endParaRPr sz="1200" b="1">
                <a:solidFill>
                  <a:schemeClr val="dk1"/>
                </a:solidFill>
                <a:latin typeface="Quicksand"/>
                <a:ea typeface="Quicksand"/>
                <a:cs typeface="Quicksand"/>
                <a:sym typeface="Quicksand"/>
              </a:endParaRPr>
            </a:p>
          </p:txBody>
        </p:sp>
        <p:sp>
          <p:nvSpPr>
            <p:cNvPr id="1721" name="Google Shape;1721;p37"/>
            <p:cNvSpPr txBox="1"/>
            <p:nvPr/>
          </p:nvSpPr>
          <p:spPr>
            <a:xfrm>
              <a:off x="7083725" y="2086538"/>
              <a:ext cx="1224300" cy="536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Venus is the second planet from the Sun</a:t>
              </a:r>
              <a:endParaRPr sz="1200">
                <a:solidFill>
                  <a:schemeClr val="dk1"/>
                </a:solidFill>
                <a:latin typeface="Quicksand Medium"/>
                <a:ea typeface="Quicksand Medium"/>
                <a:cs typeface="Quicksand Medium"/>
                <a:sym typeface="Quicksand Medium"/>
              </a:endParaRPr>
            </a:p>
          </p:txBody>
        </p:sp>
      </p:grpSp>
      <p:grpSp>
        <p:nvGrpSpPr>
          <p:cNvPr id="1722" name="Google Shape;1722;p37"/>
          <p:cNvGrpSpPr/>
          <p:nvPr/>
        </p:nvGrpSpPr>
        <p:grpSpPr>
          <a:xfrm>
            <a:off x="6334910" y="2626663"/>
            <a:ext cx="1595335" cy="589238"/>
            <a:chOff x="6812725" y="2776413"/>
            <a:chExt cx="1495300" cy="589238"/>
          </a:xfrm>
        </p:grpSpPr>
        <p:sp>
          <p:nvSpPr>
            <p:cNvPr id="1723" name="Google Shape;1723;p37"/>
            <p:cNvSpPr txBox="1"/>
            <p:nvPr/>
          </p:nvSpPr>
          <p:spPr>
            <a:xfrm>
              <a:off x="6812725" y="2776413"/>
              <a:ext cx="310500" cy="275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b="1">
                  <a:solidFill>
                    <a:schemeClr val="dk1"/>
                  </a:solidFill>
                  <a:latin typeface="Quicksand"/>
                  <a:ea typeface="Quicksand"/>
                  <a:cs typeface="Quicksand"/>
                  <a:sym typeface="Quicksand"/>
                </a:rPr>
                <a:t>2.</a:t>
              </a:r>
              <a:endParaRPr sz="1200" b="1">
                <a:solidFill>
                  <a:schemeClr val="dk1"/>
                </a:solidFill>
                <a:latin typeface="Quicksand"/>
                <a:ea typeface="Quicksand"/>
                <a:cs typeface="Quicksand"/>
                <a:sym typeface="Quicksand"/>
              </a:endParaRPr>
            </a:p>
          </p:txBody>
        </p:sp>
        <p:sp>
          <p:nvSpPr>
            <p:cNvPr id="1724" name="Google Shape;1724;p37"/>
            <p:cNvSpPr txBox="1"/>
            <p:nvPr/>
          </p:nvSpPr>
          <p:spPr>
            <a:xfrm>
              <a:off x="7083725" y="2828950"/>
              <a:ext cx="1224300" cy="536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Despite being red, Mars is very cold</a:t>
              </a:r>
              <a:endParaRPr sz="1200">
                <a:solidFill>
                  <a:schemeClr val="dk1"/>
                </a:solidFill>
                <a:latin typeface="Quicksand Medium"/>
                <a:ea typeface="Quicksand Medium"/>
                <a:cs typeface="Quicksand Medium"/>
                <a:sym typeface="Quicksand Medium"/>
              </a:endParaRPr>
            </a:p>
          </p:txBody>
        </p:sp>
      </p:grpSp>
      <p:grpSp>
        <p:nvGrpSpPr>
          <p:cNvPr id="1725" name="Google Shape;1725;p37"/>
          <p:cNvGrpSpPr/>
          <p:nvPr/>
        </p:nvGrpSpPr>
        <p:grpSpPr>
          <a:xfrm>
            <a:off x="6334910" y="3369063"/>
            <a:ext cx="1595335" cy="589238"/>
            <a:chOff x="6812725" y="3518813"/>
            <a:chExt cx="1495300" cy="589238"/>
          </a:xfrm>
        </p:grpSpPr>
        <p:sp>
          <p:nvSpPr>
            <p:cNvPr id="1726" name="Google Shape;1726;p37"/>
            <p:cNvSpPr txBox="1"/>
            <p:nvPr/>
          </p:nvSpPr>
          <p:spPr>
            <a:xfrm>
              <a:off x="6812725" y="3518813"/>
              <a:ext cx="310500" cy="275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b="1">
                  <a:solidFill>
                    <a:schemeClr val="dk1"/>
                  </a:solidFill>
                  <a:latin typeface="Quicksand"/>
                  <a:ea typeface="Quicksand"/>
                  <a:cs typeface="Quicksand"/>
                  <a:sym typeface="Quicksand"/>
                </a:rPr>
                <a:t>3.</a:t>
              </a:r>
              <a:endParaRPr sz="1200" b="1">
                <a:solidFill>
                  <a:schemeClr val="dk1"/>
                </a:solidFill>
                <a:latin typeface="Quicksand"/>
                <a:ea typeface="Quicksand"/>
                <a:cs typeface="Quicksand"/>
                <a:sym typeface="Quicksand"/>
              </a:endParaRPr>
            </a:p>
          </p:txBody>
        </p:sp>
        <p:sp>
          <p:nvSpPr>
            <p:cNvPr id="1727" name="Google Shape;1727;p37"/>
            <p:cNvSpPr txBox="1"/>
            <p:nvPr/>
          </p:nvSpPr>
          <p:spPr>
            <a:xfrm>
              <a:off x="7083725" y="3571350"/>
              <a:ext cx="1224300" cy="536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Neptune is the farthest planet from the Sun</a:t>
              </a:r>
              <a:endParaRPr sz="1200">
                <a:solidFill>
                  <a:schemeClr val="dk1"/>
                </a:solidFill>
                <a:latin typeface="Quicksand Medium"/>
                <a:ea typeface="Quicksand Medium"/>
                <a:cs typeface="Quicksand Medium"/>
                <a:sym typeface="Quicksand Medium"/>
              </a:endParaRPr>
            </a:p>
          </p:txBody>
        </p:sp>
      </p:grpSp>
      <p:cxnSp>
        <p:nvCxnSpPr>
          <p:cNvPr id="1728" name="Google Shape;1728;p37"/>
          <p:cNvCxnSpPr/>
          <p:nvPr/>
        </p:nvCxnSpPr>
        <p:spPr>
          <a:xfrm>
            <a:off x="1424692" y="3297510"/>
            <a:ext cx="1557300" cy="0"/>
          </a:xfrm>
          <a:prstGeom prst="straightConnector1">
            <a:avLst/>
          </a:prstGeom>
          <a:noFill/>
          <a:ln w="9525" cap="flat" cmpd="sng">
            <a:solidFill>
              <a:srgbClr val="000000"/>
            </a:solidFill>
            <a:prstDash val="solid"/>
            <a:round/>
            <a:headEnd type="none" w="med" len="med"/>
            <a:tailEnd type="none" w="med" len="med"/>
          </a:ln>
        </p:spPr>
      </p:cxnSp>
      <p:cxnSp>
        <p:nvCxnSpPr>
          <p:cNvPr id="1729" name="Google Shape;1729;p37"/>
          <p:cNvCxnSpPr/>
          <p:nvPr/>
        </p:nvCxnSpPr>
        <p:spPr>
          <a:xfrm>
            <a:off x="1424682" y="3496972"/>
            <a:ext cx="1557300" cy="0"/>
          </a:xfrm>
          <a:prstGeom prst="straightConnector1">
            <a:avLst/>
          </a:prstGeom>
          <a:noFill/>
          <a:ln w="9525" cap="flat" cmpd="sng">
            <a:solidFill>
              <a:srgbClr val="000000"/>
            </a:solidFill>
            <a:prstDash val="solid"/>
            <a:round/>
            <a:headEnd type="none" w="med" len="med"/>
            <a:tailEnd type="none" w="med" len="med"/>
          </a:ln>
        </p:spPr>
      </p:cxnSp>
      <p:cxnSp>
        <p:nvCxnSpPr>
          <p:cNvPr id="1730" name="Google Shape;1730;p37"/>
          <p:cNvCxnSpPr/>
          <p:nvPr/>
        </p:nvCxnSpPr>
        <p:spPr>
          <a:xfrm>
            <a:off x="1424682" y="3696448"/>
            <a:ext cx="1557300" cy="0"/>
          </a:xfrm>
          <a:prstGeom prst="straightConnector1">
            <a:avLst/>
          </a:prstGeom>
          <a:noFill/>
          <a:ln w="9525" cap="flat" cmpd="sng">
            <a:solidFill>
              <a:srgbClr val="000000"/>
            </a:solidFill>
            <a:prstDash val="solid"/>
            <a:round/>
            <a:headEnd type="none" w="med" len="med"/>
            <a:tailEnd type="none" w="med" len="med"/>
          </a:ln>
        </p:spPr>
      </p:cxnSp>
      <p:cxnSp>
        <p:nvCxnSpPr>
          <p:cNvPr id="1731" name="Google Shape;1731;p37"/>
          <p:cNvCxnSpPr/>
          <p:nvPr/>
        </p:nvCxnSpPr>
        <p:spPr>
          <a:xfrm>
            <a:off x="1424692" y="3895938"/>
            <a:ext cx="1557300" cy="0"/>
          </a:xfrm>
          <a:prstGeom prst="straightConnector1">
            <a:avLst/>
          </a:prstGeom>
          <a:noFill/>
          <a:ln w="9525" cap="flat" cmpd="sng">
            <a:solidFill>
              <a:srgbClr val="000000"/>
            </a:solidFill>
            <a:prstDash val="solid"/>
            <a:round/>
            <a:headEnd type="none" w="med" len="med"/>
            <a:tailEnd type="none" w="med" len="med"/>
          </a:ln>
        </p:spPr>
      </p:cxnSp>
      <p:cxnSp>
        <p:nvCxnSpPr>
          <p:cNvPr id="1732" name="Google Shape;1732;p37"/>
          <p:cNvCxnSpPr/>
          <p:nvPr/>
        </p:nvCxnSpPr>
        <p:spPr>
          <a:xfrm>
            <a:off x="1424682" y="4095375"/>
            <a:ext cx="1557300" cy="0"/>
          </a:xfrm>
          <a:prstGeom prst="straightConnector1">
            <a:avLst/>
          </a:prstGeom>
          <a:noFill/>
          <a:ln w="9525" cap="flat" cmpd="sng">
            <a:solidFill>
              <a:srgbClr val="000000"/>
            </a:solidFill>
            <a:prstDash val="solid"/>
            <a:round/>
            <a:headEnd type="none" w="med" len="med"/>
            <a:tailEnd type="none" w="med" len="med"/>
          </a:ln>
        </p:spPr>
      </p:cxnSp>
      <p:grpSp>
        <p:nvGrpSpPr>
          <p:cNvPr id="1733" name="Google Shape;1733;p37"/>
          <p:cNvGrpSpPr/>
          <p:nvPr/>
        </p:nvGrpSpPr>
        <p:grpSpPr>
          <a:xfrm>
            <a:off x="1203888" y="1868630"/>
            <a:ext cx="1740712" cy="258300"/>
            <a:chOff x="1084925" y="1640030"/>
            <a:chExt cx="1740712" cy="258300"/>
          </a:xfrm>
        </p:grpSpPr>
        <p:sp>
          <p:nvSpPr>
            <p:cNvPr id="1734" name="Google Shape;1734;p37"/>
            <p:cNvSpPr txBox="1"/>
            <p:nvPr/>
          </p:nvSpPr>
          <p:spPr>
            <a:xfrm>
              <a:off x="1233238" y="1640030"/>
              <a:ext cx="1592399" cy="258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600"/>
                </a:spcAft>
                <a:buNone/>
              </a:pPr>
              <a:r>
                <a:rPr lang="en" sz="1200">
                  <a:solidFill>
                    <a:schemeClr val="dk1"/>
                  </a:solidFill>
                  <a:latin typeface="Quicksand Medium"/>
                  <a:ea typeface="Quicksand Medium"/>
                  <a:cs typeface="Quicksand Medium"/>
                  <a:sym typeface="Quicksand Medium"/>
                </a:rPr>
                <a:t>Go shopping</a:t>
              </a:r>
              <a:endParaRPr sz="1200">
                <a:solidFill>
                  <a:schemeClr val="dk1"/>
                </a:solidFill>
                <a:latin typeface="Quicksand Medium"/>
                <a:ea typeface="Quicksand Medium"/>
                <a:cs typeface="Quicksand Medium"/>
                <a:sym typeface="Quicksand Medium"/>
              </a:endParaRPr>
            </a:p>
          </p:txBody>
        </p:sp>
        <p:sp>
          <p:nvSpPr>
            <p:cNvPr id="1735" name="Google Shape;1735;p37"/>
            <p:cNvSpPr/>
            <p:nvPr/>
          </p:nvSpPr>
          <p:spPr>
            <a:xfrm>
              <a:off x="1084925" y="1717425"/>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36" name="Google Shape;1736;p37"/>
          <p:cNvGrpSpPr/>
          <p:nvPr/>
        </p:nvGrpSpPr>
        <p:grpSpPr>
          <a:xfrm>
            <a:off x="1203888" y="2068092"/>
            <a:ext cx="1740702" cy="258300"/>
            <a:chOff x="1084925" y="1839492"/>
            <a:chExt cx="1740702" cy="258300"/>
          </a:xfrm>
        </p:grpSpPr>
        <p:sp>
          <p:nvSpPr>
            <p:cNvPr id="1737" name="Google Shape;1737;p37"/>
            <p:cNvSpPr txBox="1"/>
            <p:nvPr/>
          </p:nvSpPr>
          <p:spPr>
            <a:xfrm>
              <a:off x="1233228" y="1839492"/>
              <a:ext cx="1592399" cy="258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600"/>
                </a:spcAft>
                <a:buNone/>
              </a:pPr>
              <a:endParaRPr sz="1200">
                <a:solidFill>
                  <a:schemeClr val="dk1"/>
                </a:solidFill>
                <a:latin typeface="Quicksand Medium"/>
                <a:ea typeface="Quicksand Medium"/>
                <a:cs typeface="Quicksand Medium"/>
                <a:sym typeface="Quicksand Medium"/>
              </a:endParaRPr>
            </a:p>
          </p:txBody>
        </p:sp>
        <p:sp>
          <p:nvSpPr>
            <p:cNvPr id="1738" name="Google Shape;1738;p37"/>
            <p:cNvSpPr/>
            <p:nvPr/>
          </p:nvSpPr>
          <p:spPr>
            <a:xfrm>
              <a:off x="1084925" y="1921000"/>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39" name="Google Shape;1739;p37"/>
          <p:cNvGrpSpPr/>
          <p:nvPr/>
        </p:nvGrpSpPr>
        <p:grpSpPr>
          <a:xfrm>
            <a:off x="1203888" y="2267582"/>
            <a:ext cx="1740712" cy="258300"/>
            <a:chOff x="1084925" y="2038982"/>
            <a:chExt cx="1740712" cy="258300"/>
          </a:xfrm>
        </p:grpSpPr>
        <p:sp>
          <p:nvSpPr>
            <p:cNvPr id="1740" name="Google Shape;1740;p37"/>
            <p:cNvSpPr txBox="1"/>
            <p:nvPr/>
          </p:nvSpPr>
          <p:spPr>
            <a:xfrm>
              <a:off x="1233238" y="2038982"/>
              <a:ext cx="1592399" cy="258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600"/>
                </a:spcAft>
                <a:buNone/>
              </a:pPr>
              <a:endParaRPr sz="1200">
                <a:solidFill>
                  <a:schemeClr val="dk1"/>
                </a:solidFill>
                <a:latin typeface="Quicksand Medium"/>
                <a:ea typeface="Quicksand Medium"/>
                <a:cs typeface="Quicksand Medium"/>
                <a:sym typeface="Quicksand Medium"/>
              </a:endParaRPr>
            </a:p>
          </p:txBody>
        </p:sp>
        <p:sp>
          <p:nvSpPr>
            <p:cNvPr id="1741" name="Google Shape;1741;p37"/>
            <p:cNvSpPr/>
            <p:nvPr/>
          </p:nvSpPr>
          <p:spPr>
            <a:xfrm>
              <a:off x="1084925" y="2124575"/>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2" name="Google Shape;1742;p37"/>
          <p:cNvGrpSpPr/>
          <p:nvPr/>
        </p:nvGrpSpPr>
        <p:grpSpPr>
          <a:xfrm>
            <a:off x="1203888" y="2467044"/>
            <a:ext cx="1740702" cy="258300"/>
            <a:chOff x="1084925" y="2238444"/>
            <a:chExt cx="1740702" cy="258300"/>
          </a:xfrm>
        </p:grpSpPr>
        <p:sp>
          <p:nvSpPr>
            <p:cNvPr id="1743" name="Google Shape;1743;p37"/>
            <p:cNvSpPr txBox="1"/>
            <p:nvPr/>
          </p:nvSpPr>
          <p:spPr>
            <a:xfrm>
              <a:off x="1233228" y="2238444"/>
              <a:ext cx="1592399" cy="258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600"/>
                </a:spcAft>
                <a:buNone/>
              </a:pPr>
              <a:endParaRPr sz="1200">
                <a:solidFill>
                  <a:schemeClr val="dk1"/>
                </a:solidFill>
                <a:latin typeface="Quicksand Medium"/>
                <a:ea typeface="Quicksand Medium"/>
                <a:cs typeface="Quicksand Medium"/>
                <a:sym typeface="Quicksand Medium"/>
              </a:endParaRPr>
            </a:p>
          </p:txBody>
        </p:sp>
        <p:sp>
          <p:nvSpPr>
            <p:cNvPr id="1744" name="Google Shape;1744;p37"/>
            <p:cNvSpPr/>
            <p:nvPr/>
          </p:nvSpPr>
          <p:spPr>
            <a:xfrm>
              <a:off x="1084925" y="2328150"/>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5" name="Google Shape;1745;p37"/>
          <p:cNvGrpSpPr/>
          <p:nvPr/>
        </p:nvGrpSpPr>
        <p:grpSpPr>
          <a:xfrm>
            <a:off x="1203900" y="2666520"/>
            <a:ext cx="1740689" cy="258300"/>
            <a:chOff x="1084938" y="2437920"/>
            <a:chExt cx="1740689" cy="258300"/>
          </a:xfrm>
        </p:grpSpPr>
        <p:sp>
          <p:nvSpPr>
            <p:cNvPr id="1746" name="Google Shape;1746;p37"/>
            <p:cNvSpPr txBox="1"/>
            <p:nvPr/>
          </p:nvSpPr>
          <p:spPr>
            <a:xfrm>
              <a:off x="1233228" y="2437920"/>
              <a:ext cx="1592399" cy="258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600"/>
                </a:spcAft>
                <a:buNone/>
              </a:pPr>
              <a:endParaRPr sz="1200">
                <a:solidFill>
                  <a:schemeClr val="dk1"/>
                </a:solidFill>
                <a:latin typeface="Quicksand Medium"/>
                <a:ea typeface="Quicksand Medium"/>
                <a:cs typeface="Quicksand Medium"/>
                <a:sym typeface="Quicksand Medium"/>
              </a:endParaRPr>
            </a:p>
          </p:txBody>
        </p:sp>
        <p:sp>
          <p:nvSpPr>
            <p:cNvPr id="1747" name="Google Shape;1747;p37"/>
            <p:cNvSpPr/>
            <p:nvPr/>
          </p:nvSpPr>
          <p:spPr>
            <a:xfrm>
              <a:off x="1084938" y="2546213"/>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8" name="Google Shape;1748;p37"/>
          <p:cNvGrpSpPr/>
          <p:nvPr/>
        </p:nvGrpSpPr>
        <p:grpSpPr>
          <a:xfrm>
            <a:off x="1203875" y="3264897"/>
            <a:ext cx="1740714" cy="258300"/>
            <a:chOff x="1084913" y="3036297"/>
            <a:chExt cx="1740714" cy="258300"/>
          </a:xfrm>
        </p:grpSpPr>
        <p:sp>
          <p:nvSpPr>
            <p:cNvPr id="1749" name="Google Shape;1749;p37"/>
            <p:cNvSpPr txBox="1"/>
            <p:nvPr/>
          </p:nvSpPr>
          <p:spPr>
            <a:xfrm>
              <a:off x="1233228" y="3036297"/>
              <a:ext cx="1592399" cy="258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600"/>
                </a:spcAft>
                <a:buNone/>
              </a:pPr>
              <a:endParaRPr sz="1200">
                <a:solidFill>
                  <a:schemeClr val="dk1"/>
                </a:solidFill>
                <a:latin typeface="Quicksand Medium"/>
                <a:ea typeface="Quicksand Medium"/>
                <a:cs typeface="Quicksand Medium"/>
                <a:sym typeface="Quicksand Medium"/>
              </a:endParaRPr>
            </a:p>
          </p:txBody>
        </p:sp>
        <p:sp>
          <p:nvSpPr>
            <p:cNvPr id="1750" name="Google Shape;1750;p37"/>
            <p:cNvSpPr/>
            <p:nvPr/>
          </p:nvSpPr>
          <p:spPr>
            <a:xfrm>
              <a:off x="1084913" y="3141225"/>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51" name="Google Shape;1751;p37"/>
          <p:cNvGrpSpPr/>
          <p:nvPr/>
        </p:nvGrpSpPr>
        <p:grpSpPr>
          <a:xfrm>
            <a:off x="1203900" y="3464373"/>
            <a:ext cx="1740689" cy="258300"/>
            <a:chOff x="1084938" y="3235773"/>
            <a:chExt cx="1740689" cy="258300"/>
          </a:xfrm>
        </p:grpSpPr>
        <p:sp>
          <p:nvSpPr>
            <p:cNvPr id="1752" name="Google Shape;1752;p37"/>
            <p:cNvSpPr txBox="1"/>
            <p:nvPr/>
          </p:nvSpPr>
          <p:spPr>
            <a:xfrm>
              <a:off x="1233228" y="3235773"/>
              <a:ext cx="1592399" cy="258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600"/>
                </a:spcAft>
                <a:buNone/>
              </a:pPr>
              <a:endParaRPr sz="1200">
                <a:solidFill>
                  <a:schemeClr val="dk1"/>
                </a:solidFill>
                <a:latin typeface="Quicksand Medium"/>
                <a:ea typeface="Quicksand Medium"/>
                <a:cs typeface="Quicksand Medium"/>
                <a:sym typeface="Quicksand Medium"/>
              </a:endParaRPr>
            </a:p>
          </p:txBody>
        </p:sp>
        <p:sp>
          <p:nvSpPr>
            <p:cNvPr id="1753" name="Google Shape;1753;p37"/>
            <p:cNvSpPr/>
            <p:nvPr/>
          </p:nvSpPr>
          <p:spPr>
            <a:xfrm>
              <a:off x="1084938" y="3338975"/>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54" name="Google Shape;1754;p37"/>
          <p:cNvGrpSpPr/>
          <p:nvPr/>
        </p:nvGrpSpPr>
        <p:grpSpPr>
          <a:xfrm>
            <a:off x="1203900" y="3663863"/>
            <a:ext cx="1740699" cy="258300"/>
            <a:chOff x="1084938" y="3435263"/>
            <a:chExt cx="1740699" cy="258300"/>
          </a:xfrm>
        </p:grpSpPr>
        <p:sp>
          <p:nvSpPr>
            <p:cNvPr id="1755" name="Google Shape;1755;p37"/>
            <p:cNvSpPr txBox="1"/>
            <p:nvPr/>
          </p:nvSpPr>
          <p:spPr>
            <a:xfrm>
              <a:off x="1233238" y="3435263"/>
              <a:ext cx="1592399" cy="258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600"/>
                </a:spcAft>
                <a:buNone/>
              </a:pPr>
              <a:endParaRPr sz="1200">
                <a:solidFill>
                  <a:schemeClr val="dk1"/>
                </a:solidFill>
                <a:latin typeface="Quicksand Medium"/>
                <a:ea typeface="Quicksand Medium"/>
                <a:cs typeface="Quicksand Medium"/>
                <a:sym typeface="Quicksand Medium"/>
              </a:endParaRPr>
            </a:p>
          </p:txBody>
        </p:sp>
        <p:sp>
          <p:nvSpPr>
            <p:cNvPr id="1756" name="Google Shape;1756;p37"/>
            <p:cNvSpPr/>
            <p:nvPr/>
          </p:nvSpPr>
          <p:spPr>
            <a:xfrm>
              <a:off x="1084938" y="3536725"/>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57" name="Google Shape;1757;p37"/>
          <p:cNvGrpSpPr/>
          <p:nvPr/>
        </p:nvGrpSpPr>
        <p:grpSpPr>
          <a:xfrm>
            <a:off x="1203900" y="3863300"/>
            <a:ext cx="1740689" cy="258300"/>
            <a:chOff x="1084938" y="3634700"/>
            <a:chExt cx="1740689" cy="258300"/>
          </a:xfrm>
        </p:grpSpPr>
        <p:sp>
          <p:nvSpPr>
            <p:cNvPr id="1758" name="Google Shape;1758;p37"/>
            <p:cNvSpPr txBox="1"/>
            <p:nvPr/>
          </p:nvSpPr>
          <p:spPr>
            <a:xfrm>
              <a:off x="1233228" y="3634700"/>
              <a:ext cx="1592399" cy="258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600"/>
                </a:spcAft>
                <a:buNone/>
              </a:pPr>
              <a:endParaRPr sz="1200">
                <a:solidFill>
                  <a:schemeClr val="dk1"/>
                </a:solidFill>
                <a:latin typeface="Quicksand Medium"/>
                <a:ea typeface="Quicksand Medium"/>
                <a:cs typeface="Quicksand Medium"/>
                <a:sym typeface="Quicksand Medium"/>
              </a:endParaRPr>
            </a:p>
          </p:txBody>
        </p:sp>
        <p:sp>
          <p:nvSpPr>
            <p:cNvPr id="1759" name="Google Shape;1759;p37"/>
            <p:cNvSpPr/>
            <p:nvPr/>
          </p:nvSpPr>
          <p:spPr>
            <a:xfrm>
              <a:off x="1084938" y="3734475"/>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60" name="Google Shape;1760;p37"/>
          <p:cNvGrpSpPr/>
          <p:nvPr/>
        </p:nvGrpSpPr>
        <p:grpSpPr>
          <a:xfrm>
            <a:off x="1203875" y="3065435"/>
            <a:ext cx="1740724" cy="258300"/>
            <a:chOff x="1084913" y="2836835"/>
            <a:chExt cx="1740724" cy="258300"/>
          </a:xfrm>
        </p:grpSpPr>
        <p:sp>
          <p:nvSpPr>
            <p:cNvPr id="1761" name="Google Shape;1761;p37"/>
            <p:cNvSpPr/>
            <p:nvPr/>
          </p:nvSpPr>
          <p:spPr>
            <a:xfrm>
              <a:off x="1084913" y="2943475"/>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37"/>
            <p:cNvSpPr txBox="1"/>
            <p:nvPr/>
          </p:nvSpPr>
          <p:spPr>
            <a:xfrm>
              <a:off x="1233238" y="2836835"/>
              <a:ext cx="1592399" cy="258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600"/>
                </a:spcAft>
                <a:buNone/>
              </a:pPr>
              <a:endParaRPr sz="1200">
                <a:solidFill>
                  <a:schemeClr val="dk1"/>
                </a:solidFill>
                <a:latin typeface="Quicksand Medium"/>
                <a:ea typeface="Quicksand Medium"/>
                <a:cs typeface="Quicksand Medium"/>
                <a:sym typeface="Quicksand Medium"/>
              </a:endParaRPr>
            </a:p>
          </p:txBody>
        </p:sp>
      </p:grpSp>
      <p:grpSp>
        <p:nvGrpSpPr>
          <p:cNvPr id="1763" name="Google Shape;1763;p37"/>
          <p:cNvGrpSpPr/>
          <p:nvPr/>
        </p:nvGrpSpPr>
        <p:grpSpPr>
          <a:xfrm>
            <a:off x="1203900" y="2866009"/>
            <a:ext cx="1740699" cy="258300"/>
            <a:chOff x="1084938" y="2637409"/>
            <a:chExt cx="1740699" cy="258300"/>
          </a:xfrm>
        </p:grpSpPr>
        <p:sp>
          <p:nvSpPr>
            <p:cNvPr id="1764" name="Google Shape;1764;p37"/>
            <p:cNvSpPr txBox="1"/>
            <p:nvPr/>
          </p:nvSpPr>
          <p:spPr>
            <a:xfrm>
              <a:off x="1233238" y="2637409"/>
              <a:ext cx="1592399" cy="258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600"/>
                </a:spcAft>
                <a:buNone/>
              </a:pPr>
              <a:endParaRPr sz="1200">
                <a:solidFill>
                  <a:schemeClr val="dk1"/>
                </a:solidFill>
                <a:latin typeface="Quicksand Medium"/>
                <a:ea typeface="Quicksand Medium"/>
                <a:cs typeface="Quicksand Medium"/>
                <a:sym typeface="Quicksand Medium"/>
              </a:endParaRPr>
            </a:p>
          </p:txBody>
        </p:sp>
        <p:sp>
          <p:nvSpPr>
            <p:cNvPr id="1765" name="Google Shape;1765;p37"/>
            <p:cNvSpPr/>
            <p:nvPr/>
          </p:nvSpPr>
          <p:spPr>
            <a:xfrm>
              <a:off x="1084938" y="2745713"/>
              <a:ext cx="116100" cy="1161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66" name="Google Shape;1766;p37"/>
          <p:cNvSpPr/>
          <p:nvPr/>
        </p:nvSpPr>
        <p:spPr>
          <a:xfrm rot="-689094">
            <a:off x="5671543" y="1077840"/>
            <a:ext cx="973467" cy="77704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70"/>
        <p:cNvGrpSpPr/>
        <p:nvPr/>
      </p:nvGrpSpPr>
      <p:grpSpPr>
        <a:xfrm>
          <a:off x="0" y="0"/>
          <a:ext cx="0" cy="0"/>
          <a:chOff x="0" y="0"/>
          <a:chExt cx="0" cy="0"/>
        </a:xfrm>
      </p:grpSpPr>
      <p:grpSp>
        <p:nvGrpSpPr>
          <p:cNvPr id="1771" name="Google Shape;1771;p38"/>
          <p:cNvGrpSpPr/>
          <p:nvPr/>
        </p:nvGrpSpPr>
        <p:grpSpPr>
          <a:xfrm>
            <a:off x="1030356" y="587626"/>
            <a:ext cx="7097251" cy="4386229"/>
            <a:chOff x="883200" y="587626"/>
            <a:chExt cx="7377600" cy="4386229"/>
          </a:xfrm>
        </p:grpSpPr>
        <p:sp>
          <p:nvSpPr>
            <p:cNvPr id="1772" name="Google Shape;1772;p38"/>
            <p:cNvSpPr/>
            <p:nvPr/>
          </p:nvSpPr>
          <p:spPr>
            <a:xfrm>
              <a:off x="883200" y="1372650"/>
              <a:ext cx="7377600" cy="28317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38"/>
            <p:cNvSpPr/>
            <p:nvPr/>
          </p:nvSpPr>
          <p:spPr>
            <a:xfrm rot="2008405">
              <a:off x="1362949" y="834303"/>
              <a:ext cx="1176965" cy="939443"/>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774" name="Google Shape;1774;p38"/>
            <p:cNvSpPr/>
            <p:nvPr/>
          </p:nvSpPr>
          <p:spPr>
            <a:xfrm rot="2700000">
              <a:off x="4834228" y="3786397"/>
              <a:ext cx="1088288" cy="940409"/>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775" name="Google Shape;1775;p38"/>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graphicFrame>
        <p:nvGraphicFramePr>
          <p:cNvPr id="1776" name="Google Shape;1776;p38"/>
          <p:cNvGraphicFramePr/>
          <p:nvPr/>
        </p:nvGraphicFramePr>
        <p:xfrm>
          <a:off x="1071438" y="1426138"/>
          <a:ext cx="3000000" cy="3000000"/>
        </p:xfrm>
        <a:graphic>
          <a:graphicData uri="http://schemas.openxmlformats.org/drawingml/2006/table">
            <a:tbl>
              <a:tblPr>
                <a:noFill/>
                <a:tableStyleId>{05A4A093-FA58-49EB-87AA-62D443ADF302}</a:tableStyleId>
              </a:tblPr>
              <a:tblGrid>
                <a:gridCol w="779450">
                  <a:extLst>
                    <a:ext uri="{9D8B030D-6E8A-4147-A177-3AD203B41FA5}">
                      <a16:colId xmlns:a16="http://schemas.microsoft.com/office/drawing/2014/main" val="20000"/>
                    </a:ext>
                  </a:extLst>
                </a:gridCol>
                <a:gridCol w="779450">
                  <a:extLst>
                    <a:ext uri="{9D8B030D-6E8A-4147-A177-3AD203B41FA5}">
                      <a16:colId xmlns:a16="http://schemas.microsoft.com/office/drawing/2014/main" val="20001"/>
                    </a:ext>
                  </a:extLst>
                </a:gridCol>
                <a:gridCol w="779450">
                  <a:extLst>
                    <a:ext uri="{9D8B030D-6E8A-4147-A177-3AD203B41FA5}">
                      <a16:colId xmlns:a16="http://schemas.microsoft.com/office/drawing/2014/main" val="20002"/>
                    </a:ext>
                  </a:extLst>
                </a:gridCol>
                <a:gridCol w="779450">
                  <a:extLst>
                    <a:ext uri="{9D8B030D-6E8A-4147-A177-3AD203B41FA5}">
                      <a16:colId xmlns:a16="http://schemas.microsoft.com/office/drawing/2014/main" val="20003"/>
                    </a:ext>
                  </a:extLst>
                </a:gridCol>
                <a:gridCol w="779450">
                  <a:extLst>
                    <a:ext uri="{9D8B030D-6E8A-4147-A177-3AD203B41FA5}">
                      <a16:colId xmlns:a16="http://schemas.microsoft.com/office/drawing/2014/main" val="20004"/>
                    </a:ext>
                  </a:extLst>
                </a:gridCol>
                <a:gridCol w="779450">
                  <a:extLst>
                    <a:ext uri="{9D8B030D-6E8A-4147-A177-3AD203B41FA5}">
                      <a16:colId xmlns:a16="http://schemas.microsoft.com/office/drawing/2014/main" val="20005"/>
                    </a:ext>
                  </a:extLst>
                </a:gridCol>
                <a:gridCol w="779450">
                  <a:extLst>
                    <a:ext uri="{9D8B030D-6E8A-4147-A177-3AD203B41FA5}">
                      <a16:colId xmlns:a16="http://schemas.microsoft.com/office/drawing/2014/main" val="20006"/>
                    </a:ext>
                  </a:extLst>
                </a:gridCol>
                <a:gridCol w="779450">
                  <a:extLst>
                    <a:ext uri="{9D8B030D-6E8A-4147-A177-3AD203B41FA5}">
                      <a16:colId xmlns:a16="http://schemas.microsoft.com/office/drawing/2014/main" val="20007"/>
                    </a:ext>
                  </a:extLst>
                </a:gridCol>
                <a:gridCol w="779450">
                  <a:extLst>
                    <a:ext uri="{9D8B030D-6E8A-4147-A177-3AD203B41FA5}">
                      <a16:colId xmlns:a16="http://schemas.microsoft.com/office/drawing/2014/main" val="20008"/>
                    </a:ext>
                  </a:extLst>
                </a:gridCol>
              </a:tblGrid>
              <a:tr h="650300">
                <a:tc>
                  <a:txBody>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Sep</a:t>
                      </a:r>
                      <a:endParaRPr sz="2200" b="1">
                        <a:solidFill>
                          <a:schemeClr val="accent1"/>
                        </a:solidFill>
                        <a:latin typeface="Quicksand"/>
                        <a:ea typeface="Quicksand"/>
                        <a:cs typeface="Quicksand"/>
                        <a:sym typeface="Quicksand"/>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Oct</a:t>
                      </a:r>
                      <a:endParaRPr sz="2200" b="1">
                        <a:solidFill>
                          <a:schemeClr val="accent1"/>
                        </a:solidFill>
                        <a:latin typeface="Quicksand"/>
                        <a:ea typeface="Quicksand"/>
                        <a:cs typeface="Quicksand"/>
                        <a:sym typeface="Quicksand"/>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Nov</a:t>
                      </a:r>
                      <a:endParaRPr sz="2200" b="1">
                        <a:solidFill>
                          <a:schemeClr val="accent1"/>
                        </a:solidFill>
                        <a:latin typeface="Quicksand"/>
                        <a:ea typeface="Quicksand"/>
                        <a:cs typeface="Quicksand"/>
                        <a:sym typeface="Quicksand"/>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Dec</a:t>
                      </a:r>
                      <a:endParaRPr sz="2200" b="1">
                        <a:solidFill>
                          <a:schemeClr val="accent1"/>
                        </a:solidFill>
                        <a:latin typeface="Quicksand"/>
                        <a:ea typeface="Quicksand"/>
                        <a:cs typeface="Quicksand"/>
                        <a:sym typeface="Quicksand"/>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Jan</a:t>
                      </a:r>
                      <a:endParaRPr sz="2200" b="1">
                        <a:solidFill>
                          <a:schemeClr val="accent1"/>
                        </a:solidFill>
                        <a:latin typeface="Quicksand"/>
                        <a:ea typeface="Quicksand"/>
                        <a:cs typeface="Quicksand"/>
                        <a:sym typeface="Quicksand"/>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Feb</a:t>
                      </a:r>
                      <a:endParaRPr sz="2200" b="1">
                        <a:solidFill>
                          <a:schemeClr val="accent1"/>
                        </a:solidFill>
                        <a:latin typeface="Quicksand"/>
                        <a:ea typeface="Quicksand"/>
                        <a:cs typeface="Quicksand"/>
                        <a:sym typeface="Quicksand"/>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Mar</a:t>
                      </a:r>
                      <a:endParaRPr sz="2200" b="1">
                        <a:solidFill>
                          <a:schemeClr val="accent1"/>
                        </a:solidFill>
                        <a:latin typeface="Quicksand"/>
                        <a:ea typeface="Quicksand"/>
                        <a:cs typeface="Quicksand"/>
                        <a:sym typeface="Quicksand"/>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Apr</a:t>
                      </a:r>
                      <a:endParaRPr sz="2200" b="1">
                        <a:solidFill>
                          <a:schemeClr val="accent1"/>
                        </a:solidFill>
                        <a:latin typeface="Quicksand"/>
                        <a:ea typeface="Quicksand"/>
                        <a:cs typeface="Quicksand"/>
                        <a:sym typeface="Quicksand"/>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May</a:t>
                      </a:r>
                      <a:endParaRPr sz="2200" b="1">
                        <a:solidFill>
                          <a:schemeClr val="accent1"/>
                        </a:solidFill>
                        <a:latin typeface="Quicksand"/>
                        <a:ea typeface="Quicksand"/>
                        <a:cs typeface="Quicksand"/>
                        <a:sym typeface="Quicksand"/>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0"/>
                  </a:ext>
                </a:extLst>
              </a:tr>
              <a:tr h="365725">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gridSpan="3">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Task 01</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hMerge="1">
                  <a:txBody>
                    <a:bodyPr/>
                    <a:lstStyle/>
                    <a:p>
                      <a:endParaRPr lang="en-US"/>
                    </a:p>
                  </a:txBody>
                  <a:tcPr/>
                </a:tc>
                <a:tc hMerge="1">
                  <a:txBody>
                    <a:bodyPr/>
                    <a:lstStyle/>
                    <a:p>
                      <a:endParaRPr lang="en-US"/>
                    </a:p>
                  </a:txBody>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365725">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gridSpan="4">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Task 02</a:t>
                      </a: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2"/>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365725">
                <a:tc gridSpan="4">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Task 03</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365725">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gridSpan="4">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Task 04</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2"/>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354375">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gridSpan="3">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Task 05</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80"/>
        <p:cNvGrpSpPr/>
        <p:nvPr/>
      </p:nvGrpSpPr>
      <p:grpSpPr>
        <a:xfrm>
          <a:off x="0" y="0"/>
          <a:ext cx="0" cy="0"/>
          <a:chOff x="0" y="0"/>
          <a:chExt cx="0" cy="0"/>
        </a:xfrm>
      </p:grpSpPr>
      <p:grpSp>
        <p:nvGrpSpPr>
          <p:cNvPr id="1781" name="Google Shape;1781;p39"/>
          <p:cNvGrpSpPr/>
          <p:nvPr/>
        </p:nvGrpSpPr>
        <p:grpSpPr>
          <a:xfrm>
            <a:off x="3632600" y="1269750"/>
            <a:ext cx="4449900" cy="3511862"/>
            <a:chOff x="3632600" y="1269750"/>
            <a:chExt cx="4449900" cy="3511862"/>
          </a:xfrm>
        </p:grpSpPr>
        <p:sp>
          <p:nvSpPr>
            <p:cNvPr id="1782" name="Google Shape;1782;p39"/>
            <p:cNvSpPr/>
            <p:nvPr/>
          </p:nvSpPr>
          <p:spPr>
            <a:xfrm flipH="1">
              <a:off x="3632600" y="1269750"/>
              <a:ext cx="4449900" cy="3106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39"/>
            <p:cNvSpPr/>
            <p:nvPr/>
          </p:nvSpPr>
          <p:spPr>
            <a:xfrm rot="-689094">
              <a:off x="5548393" y="3915440"/>
              <a:ext cx="973467" cy="77704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784" name="Google Shape;1784;p39"/>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sp>
        <p:nvSpPr>
          <p:cNvPr id="1785" name="Google Shape;1785;p39"/>
          <p:cNvSpPr/>
          <p:nvPr/>
        </p:nvSpPr>
        <p:spPr>
          <a:xfrm flipH="1">
            <a:off x="1061350" y="1269750"/>
            <a:ext cx="2506800" cy="3106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86" name="Google Shape;1786;p39"/>
          <p:cNvGrpSpPr/>
          <p:nvPr/>
        </p:nvGrpSpPr>
        <p:grpSpPr>
          <a:xfrm>
            <a:off x="3954788" y="1570521"/>
            <a:ext cx="3805528" cy="2504974"/>
            <a:chOff x="2545396" y="1613475"/>
            <a:chExt cx="4088449" cy="2690917"/>
          </a:xfrm>
        </p:grpSpPr>
        <p:sp>
          <p:nvSpPr>
            <p:cNvPr id="1787" name="Google Shape;1787;p39"/>
            <p:cNvSpPr/>
            <p:nvPr/>
          </p:nvSpPr>
          <p:spPr>
            <a:xfrm>
              <a:off x="2545396" y="1844605"/>
              <a:ext cx="1520081" cy="2459787"/>
            </a:xfrm>
            <a:custGeom>
              <a:avLst/>
              <a:gdLst/>
              <a:ahLst/>
              <a:cxnLst/>
              <a:rect l="l" t="t" r="r" b="b"/>
              <a:pathLst>
                <a:path w="103689" h="167789" extrusionOk="0">
                  <a:moveTo>
                    <a:pt x="13807" y="0"/>
                  </a:moveTo>
                  <a:cubicBezTo>
                    <a:pt x="11526" y="0"/>
                    <a:pt x="9194" y="921"/>
                    <a:pt x="7431" y="2357"/>
                  </a:cubicBezTo>
                  <a:cubicBezTo>
                    <a:pt x="6418" y="3183"/>
                    <a:pt x="7559" y="5231"/>
                    <a:pt x="8433" y="6203"/>
                  </a:cubicBezTo>
                  <a:cubicBezTo>
                    <a:pt x="9308" y="7175"/>
                    <a:pt x="10393" y="8259"/>
                    <a:pt x="10189" y="9549"/>
                  </a:cubicBezTo>
                  <a:cubicBezTo>
                    <a:pt x="9355" y="9975"/>
                    <a:pt x="8287" y="10084"/>
                    <a:pt x="7292" y="10084"/>
                  </a:cubicBezTo>
                  <a:cubicBezTo>
                    <a:pt x="7024" y="10084"/>
                    <a:pt x="6762" y="10076"/>
                    <a:pt x="6511" y="10065"/>
                  </a:cubicBezTo>
                  <a:cubicBezTo>
                    <a:pt x="6102" y="10046"/>
                    <a:pt x="5686" y="9992"/>
                    <a:pt x="5277" y="9992"/>
                  </a:cubicBezTo>
                  <a:cubicBezTo>
                    <a:pt x="4990" y="9992"/>
                    <a:pt x="4705" y="10019"/>
                    <a:pt x="4430" y="10104"/>
                  </a:cubicBezTo>
                  <a:cubicBezTo>
                    <a:pt x="3763" y="10310"/>
                    <a:pt x="3182" y="11034"/>
                    <a:pt x="3440" y="11683"/>
                  </a:cubicBezTo>
                  <a:cubicBezTo>
                    <a:pt x="2981" y="12481"/>
                    <a:pt x="2431" y="12899"/>
                    <a:pt x="2962" y="13650"/>
                  </a:cubicBezTo>
                  <a:cubicBezTo>
                    <a:pt x="3377" y="14235"/>
                    <a:pt x="4081" y="14716"/>
                    <a:pt x="4076" y="15434"/>
                  </a:cubicBezTo>
                  <a:cubicBezTo>
                    <a:pt x="4071" y="16003"/>
                    <a:pt x="3591" y="16462"/>
                    <a:pt x="3082" y="16719"/>
                  </a:cubicBezTo>
                  <a:cubicBezTo>
                    <a:pt x="2572" y="16973"/>
                    <a:pt x="2000" y="17102"/>
                    <a:pt x="1518" y="17408"/>
                  </a:cubicBezTo>
                  <a:cubicBezTo>
                    <a:pt x="13" y="18366"/>
                    <a:pt x="0" y="20519"/>
                    <a:pt x="159" y="22295"/>
                  </a:cubicBezTo>
                  <a:cubicBezTo>
                    <a:pt x="1133" y="23491"/>
                    <a:pt x="1285" y="25550"/>
                    <a:pt x="817" y="27017"/>
                  </a:cubicBezTo>
                  <a:cubicBezTo>
                    <a:pt x="639" y="27577"/>
                    <a:pt x="351" y="28172"/>
                    <a:pt x="552" y="28724"/>
                  </a:cubicBezTo>
                  <a:cubicBezTo>
                    <a:pt x="782" y="29356"/>
                    <a:pt x="1526" y="29605"/>
                    <a:pt x="2177" y="29773"/>
                  </a:cubicBezTo>
                  <a:cubicBezTo>
                    <a:pt x="2891" y="29958"/>
                    <a:pt x="3669" y="30130"/>
                    <a:pt x="4408" y="30130"/>
                  </a:cubicBezTo>
                  <a:cubicBezTo>
                    <a:pt x="5109" y="30130"/>
                    <a:pt x="5775" y="29975"/>
                    <a:pt x="6314" y="29528"/>
                  </a:cubicBezTo>
                  <a:cubicBezTo>
                    <a:pt x="7583" y="28478"/>
                    <a:pt x="9157" y="28121"/>
                    <a:pt x="10834" y="28121"/>
                  </a:cubicBezTo>
                  <a:cubicBezTo>
                    <a:pt x="13016" y="28121"/>
                    <a:pt x="15374" y="28725"/>
                    <a:pt x="17464" y="29196"/>
                  </a:cubicBezTo>
                  <a:cubicBezTo>
                    <a:pt x="18740" y="29482"/>
                    <a:pt x="20083" y="29952"/>
                    <a:pt x="20830" y="31028"/>
                  </a:cubicBezTo>
                  <a:cubicBezTo>
                    <a:pt x="21824" y="32461"/>
                    <a:pt x="21400" y="34451"/>
                    <a:pt x="20580" y="35993"/>
                  </a:cubicBezTo>
                  <a:cubicBezTo>
                    <a:pt x="19762" y="37533"/>
                    <a:pt x="18587" y="38903"/>
                    <a:pt x="18068" y="40567"/>
                  </a:cubicBezTo>
                  <a:cubicBezTo>
                    <a:pt x="17582" y="42129"/>
                    <a:pt x="17717" y="43806"/>
                    <a:pt x="17859" y="45436"/>
                  </a:cubicBezTo>
                  <a:cubicBezTo>
                    <a:pt x="18032" y="47441"/>
                    <a:pt x="18242" y="49554"/>
                    <a:pt x="19405" y="51198"/>
                  </a:cubicBezTo>
                  <a:cubicBezTo>
                    <a:pt x="20624" y="52922"/>
                    <a:pt x="21392" y="55494"/>
                    <a:pt x="21294" y="57601"/>
                  </a:cubicBezTo>
                  <a:cubicBezTo>
                    <a:pt x="21216" y="59294"/>
                    <a:pt x="20619" y="60958"/>
                    <a:pt x="20775" y="62645"/>
                  </a:cubicBezTo>
                  <a:cubicBezTo>
                    <a:pt x="21057" y="65704"/>
                    <a:pt x="23699" y="67999"/>
                    <a:pt x="26397" y="69471"/>
                  </a:cubicBezTo>
                  <a:cubicBezTo>
                    <a:pt x="29219" y="71013"/>
                    <a:pt x="31651" y="73637"/>
                    <a:pt x="32623" y="76701"/>
                  </a:cubicBezTo>
                  <a:cubicBezTo>
                    <a:pt x="33112" y="78241"/>
                    <a:pt x="33257" y="79868"/>
                    <a:pt x="33688" y="81425"/>
                  </a:cubicBezTo>
                  <a:cubicBezTo>
                    <a:pt x="34432" y="84119"/>
                    <a:pt x="36051" y="86565"/>
                    <a:pt x="38239" y="88307"/>
                  </a:cubicBezTo>
                  <a:cubicBezTo>
                    <a:pt x="39834" y="89575"/>
                    <a:pt x="42451" y="90023"/>
                    <a:pt x="44455" y="90388"/>
                  </a:cubicBezTo>
                  <a:cubicBezTo>
                    <a:pt x="45495" y="90578"/>
                    <a:pt x="46617" y="90728"/>
                    <a:pt x="47400" y="91437"/>
                  </a:cubicBezTo>
                  <a:cubicBezTo>
                    <a:pt x="47762" y="91764"/>
                    <a:pt x="48023" y="92187"/>
                    <a:pt x="48369" y="92530"/>
                  </a:cubicBezTo>
                  <a:cubicBezTo>
                    <a:pt x="50044" y="94188"/>
                    <a:pt x="53127" y="93507"/>
                    <a:pt x="54821" y="95145"/>
                  </a:cubicBezTo>
                  <a:cubicBezTo>
                    <a:pt x="55259" y="95566"/>
                    <a:pt x="55558" y="96107"/>
                    <a:pt x="55941" y="96579"/>
                  </a:cubicBezTo>
                  <a:cubicBezTo>
                    <a:pt x="56887" y="97736"/>
                    <a:pt x="58370" y="98428"/>
                    <a:pt x="59861" y="98428"/>
                  </a:cubicBezTo>
                  <a:cubicBezTo>
                    <a:pt x="60003" y="98428"/>
                    <a:pt x="60145" y="98421"/>
                    <a:pt x="60286" y="98409"/>
                  </a:cubicBezTo>
                  <a:lnTo>
                    <a:pt x="60286" y="98409"/>
                  </a:lnTo>
                  <a:cubicBezTo>
                    <a:pt x="59905" y="99653"/>
                    <a:pt x="61397" y="101114"/>
                    <a:pt x="60936" y="102330"/>
                  </a:cubicBezTo>
                  <a:cubicBezTo>
                    <a:pt x="60565" y="103312"/>
                    <a:pt x="59445" y="103741"/>
                    <a:pt x="58674" y="104452"/>
                  </a:cubicBezTo>
                  <a:cubicBezTo>
                    <a:pt x="57337" y="105685"/>
                    <a:pt x="57129" y="107795"/>
                    <a:pt x="57705" y="109521"/>
                  </a:cubicBezTo>
                  <a:cubicBezTo>
                    <a:pt x="58282" y="111246"/>
                    <a:pt x="59498" y="112671"/>
                    <a:pt x="60717" y="114022"/>
                  </a:cubicBezTo>
                  <a:cubicBezTo>
                    <a:pt x="62978" y="116530"/>
                    <a:pt x="65696" y="117746"/>
                    <a:pt x="68148" y="120066"/>
                  </a:cubicBezTo>
                  <a:cubicBezTo>
                    <a:pt x="70420" y="122216"/>
                    <a:pt x="70937" y="125696"/>
                    <a:pt x="70438" y="128784"/>
                  </a:cubicBezTo>
                  <a:cubicBezTo>
                    <a:pt x="69938" y="131872"/>
                    <a:pt x="68585" y="134744"/>
                    <a:pt x="67620" y="137718"/>
                  </a:cubicBezTo>
                  <a:cubicBezTo>
                    <a:pt x="65814" y="143276"/>
                    <a:pt x="65376" y="149382"/>
                    <a:pt x="67102" y="154963"/>
                  </a:cubicBezTo>
                  <a:cubicBezTo>
                    <a:pt x="68828" y="160546"/>
                    <a:pt x="72869" y="165522"/>
                    <a:pt x="78283" y="167717"/>
                  </a:cubicBezTo>
                  <a:cubicBezTo>
                    <a:pt x="78404" y="167766"/>
                    <a:pt x="78530" y="167788"/>
                    <a:pt x="78658" y="167788"/>
                  </a:cubicBezTo>
                  <a:cubicBezTo>
                    <a:pt x="79167" y="167788"/>
                    <a:pt x="79705" y="167444"/>
                    <a:pt x="80056" y="167066"/>
                  </a:cubicBezTo>
                  <a:cubicBezTo>
                    <a:pt x="80495" y="166591"/>
                    <a:pt x="80589" y="165833"/>
                    <a:pt x="80281" y="165265"/>
                  </a:cubicBezTo>
                  <a:cubicBezTo>
                    <a:pt x="79304" y="163467"/>
                    <a:pt x="77566" y="161932"/>
                    <a:pt x="76298" y="160326"/>
                  </a:cubicBezTo>
                  <a:cubicBezTo>
                    <a:pt x="75898" y="159821"/>
                    <a:pt x="75478" y="159248"/>
                    <a:pt x="75530" y="158607"/>
                  </a:cubicBezTo>
                  <a:cubicBezTo>
                    <a:pt x="75589" y="157886"/>
                    <a:pt x="76208" y="157367"/>
                    <a:pt x="76666" y="156807"/>
                  </a:cubicBezTo>
                  <a:cubicBezTo>
                    <a:pt x="77361" y="155947"/>
                    <a:pt x="77729" y="154867"/>
                    <a:pt x="77704" y="153762"/>
                  </a:cubicBezTo>
                  <a:cubicBezTo>
                    <a:pt x="77674" y="152733"/>
                    <a:pt x="77075" y="151726"/>
                    <a:pt x="77111" y="150697"/>
                  </a:cubicBezTo>
                  <a:cubicBezTo>
                    <a:pt x="77146" y="149667"/>
                    <a:pt x="77701" y="148583"/>
                    <a:pt x="78676" y="148251"/>
                  </a:cubicBezTo>
                  <a:cubicBezTo>
                    <a:pt x="79120" y="148100"/>
                    <a:pt x="79614" y="148115"/>
                    <a:pt x="80042" y="147926"/>
                  </a:cubicBezTo>
                  <a:cubicBezTo>
                    <a:pt x="81453" y="147303"/>
                    <a:pt x="81228" y="145153"/>
                    <a:pt x="82249" y="143996"/>
                  </a:cubicBezTo>
                  <a:cubicBezTo>
                    <a:pt x="82722" y="143460"/>
                    <a:pt x="83419" y="143193"/>
                    <a:pt x="84064" y="142883"/>
                  </a:cubicBezTo>
                  <a:cubicBezTo>
                    <a:pt x="86792" y="141571"/>
                    <a:pt x="89035" y="138972"/>
                    <a:pt x="89283" y="135957"/>
                  </a:cubicBezTo>
                  <a:cubicBezTo>
                    <a:pt x="89483" y="133544"/>
                    <a:pt x="88605" y="130615"/>
                    <a:pt x="90438" y="129034"/>
                  </a:cubicBezTo>
                  <a:cubicBezTo>
                    <a:pt x="91238" y="128344"/>
                    <a:pt x="92244" y="128199"/>
                    <a:pt x="93314" y="128199"/>
                  </a:cubicBezTo>
                  <a:cubicBezTo>
                    <a:pt x="94087" y="128199"/>
                    <a:pt x="94894" y="128275"/>
                    <a:pt x="95682" y="128275"/>
                  </a:cubicBezTo>
                  <a:cubicBezTo>
                    <a:pt x="96098" y="128275"/>
                    <a:pt x="96509" y="128254"/>
                    <a:pt x="96908" y="128189"/>
                  </a:cubicBezTo>
                  <a:cubicBezTo>
                    <a:pt x="97800" y="128044"/>
                    <a:pt x="98396" y="127214"/>
                    <a:pt x="98814" y="126412"/>
                  </a:cubicBezTo>
                  <a:cubicBezTo>
                    <a:pt x="99231" y="125609"/>
                    <a:pt x="99280" y="124658"/>
                    <a:pt x="99129" y="123766"/>
                  </a:cubicBezTo>
                  <a:cubicBezTo>
                    <a:pt x="98945" y="122668"/>
                    <a:pt x="98473" y="121597"/>
                    <a:pt x="98577" y="120489"/>
                  </a:cubicBezTo>
                  <a:cubicBezTo>
                    <a:pt x="98723" y="118930"/>
                    <a:pt x="99942" y="117730"/>
                    <a:pt x="100886" y="116480"/>
                  </a:cubicBezTo>
                  <a:cubicBezTo>
                    <a:pt x="102003" y="114998"/>
                    <a:pt x="102797" y="113297"/>
                    <a:pt x="103214" y="111488"/>
                  </a:cubicBezTo>
                  <a:cubicBezTo>
                    <a:pt x="103689" y="109429"/>
                    <a:pt x="102371" y="106997"/>
                    <a:pt x="100524" y="105970"/>
                  </a:cubicBezTo>
                  <a:cubicBezTo>
                    <a:pt x="98677" y="104943"/>
                    <a:pt x="96462" y="104915"/>
                    <a:pt x="94350" y="104853"/>
                  </a:cubicBezTo>
                  <a:cubicBezTo>
                    <a:pt x="92237" y="104794"/>
                    <a:pt x="89999" y="104633"/>
                    <a:pt x="88273" y="103414"/>
                  </a:cubicBezTo>
                  <a:cubicBezTo>
                    <a:pt x="86692" y="102296"/>
                    <a:pt x="85799" y="100469"/>
                    <a:pt x="84550" y="98991"/>
                  </a:cubicBezTo>
                  <a:cubicBezTo>
                    <a:pt x="82441" y="96497"/>
                    <a:pt x="79375" y="95057"/>
                    <a:pt x="76410" y="93690"/>
                  </a:cubicBezTo>
                  <a:cubicBezTo>
                    <a:pt x="75559" y="93298"/>
                    <a:pt x="74630" y="92901"/>
                    <a:pt x="73720" y="92901"/>
                  </a:cubicBezTo>
                  <a:cubicBezTo>
                    <a:pt x="73431" y="92901"/>
                    <a:pt x="73144" y="92941"/>
                    <a:pt x="72862" y="93034"/>
                  </a:cubicBezTo>
                  <a:cubicBezTo>
                    <a:pt x="72400" y="93185"/>
                    <a:pt x="71985" y="93473"/>
                    <a:pt x="71508" y="93564"/>
                  </a:cubicBezTo>
                  <a:cubicBezTo>
                    <a:pt x="71390" y="93586"/>
                    <a:pt x="71274" y="93597"/>
                    <a:pt x="71159" y="93597"/>
                  </a:cubicBezTo>
                  <a:cubicBezTo>
                    <a:pt x="70006" y="93597"/>
                    <a:pt x="69033" y="92520"/>
                    <a:pt x="67966" y="91944"/>
                  </a:cubicBezTo>
                  <a:cubicBezTo>
                    <a:pt x="67424" y="91651"/>
                    <a:pt x="66830" y="91518"/>
                    <a:pt x="66231" y="91518"/>
                  </a:cubicBezTo>
                  <a:cubicBezTo>
                    <a:pt x="64138" y="91518"/>
                    <a:pt x="61986" y="93147"/>
                    <a:pt x="61817" y="95293"/>
                  </a:cubicBezTo>
                  <a:cubicBezTo>
                    <a:pt x="61476" y="95410"/>
                    <a:pt x="61056" y="95468"/>
                    <a:pt x="60611" y="95468"/>
                  </a:cubicBezTo>
                  <a:cubicBezTo>
                    <a:pt x="59413" y="95468"/>
                    <a:pt x="58031" y="95047"/>
                    <a:pt x="57510" y="94228"/>
                  </a:cubicBezTo>
                  <a:cubicBezTo>
                    <a:pt x="56995" y="93419"/>
                    <a:pt x="56789" y="92287"/>
                    <a:pt x="55904" y="91918"/>
                  </a:cubicBezTo>
                  <a:cubicBezTo>
                    <a:pt x="55432" y="91722"/>
                    <a:pt x="54840" y="91796"/>
                    <a:pt x="54455" y="91458"/>
                  </a:cubicBezTo>
                  <a:cubicBezTo>
                    <a:pt x="53818" y="90898"/>
                    <a:pt x="54313" y="89881"/>
                    <a:pt x="54428" y="89040"/>
                  </a:cubicBezTo>
                  <a:cubicBezTo>
                    <a:pt x="54609" y="87696"/>
                    <a:pt x="53607" y="86419"/>
                    <a:pt x="52383" y="85834"/>
                  </a:cubicBezTo>
                  <a:cubicBezTo>
                    <a:pt x="51161" y="85249"/>
                    <a:pt x="49761" y="85202"/>
                    <a:pt x="48407" y="85159"/>
                  </a:cubicBezTo>
                  <a:cubicBezTo>
                    <a:pt x="47051" y="85115"/>
                    <a:pt x="45649" y="85054"/>
                    <a:pt x="44436" y="84447"/>
                  </a:cubicBezTo>
                  <a:cubicBezTo>
                    <a:pt x="42077" y="83264"/>
                    <a:pt x="41111" y="80063"/>
                    <a:pt x="42146" y="77635"/>
                  </a:cubicBezTo>
                  <a:cubicBezTo>
                    <a:pt x="43156" y="75267"/>
                    <a:pt x="45760" y="73783"/>
                    <a:pt x="48337" y="73783"/>
                  </a:cubicBezTo>
                  <a:cubicBezTo>
                    <a:pt x="48401" y="73783"/>
                    <a:pt x="48464" y="73784"/>
                    <a:pt x="48528" y="73786"/>
                  </a:cubicBezTo>
                  <a:cubicBezTo>
                    <a:pt x="51112" y="73862"/>
                    <a:pt x="53842" y="75749"/>
                    <a:pt x="53870" y="78335"/>
                  </a:cubicBezTo>
                  <a:cubicBezTo>
                    <a:pt x="53875" y="78746"/>
                    <a:pt x="54287" y="78928"/>
                    <a:pt x="54735" y="78928"/>
                  </a:cubicBezTo>
                  <a:cubicBezTo>
                    <a:pt x="55004" y="78928"/>
                    <a:pt x="55285" y="78863"/>
                    <a:pt x="55498" y="78741"/>
                  </a:cubicBezTo>
                  <a:cubicBezTo>
                    <a:pt x="56067" y="78416"/>
                    <a:pt x="56365" y="77760"/>
                    <a:pt x="56505" y="77119"/>
                  </a:cubicBezTo>
                  <a:cubicBezTo>
                    <a:pt x="56645" y="76478"/>
                    <a:pt x="56664" y="75812"/>
                    <a:pt x="56860" y="75186"/>
                  </a:cubicBezTo>
                  <a:cubicBezTo>
                    <a:pt x="57310" y="73749"/>
                    <a:pt x="58757" y="72690"/>
                    <a:pt x="60261" y="72690"/>
                  </a:cubicBezTo>
                  <a:cubicBezTo>
                    <a:pt x="60273" y="72690"/>
                    <a:pt x="60285" y="72690"/>
                    <a:pt x="60297" y="72690"/>
                  </a:cubicBezTo>
                  <a:cubicBezTo>
                    <a:pt x="60306" y="72690"/>
                    <a:pt x="60314" y="72690"/>
                    <a:pt x="60323" y="72690"/>
                  </a:cubicBezTo>
                  <a:cubicBezTo>
                    <a:pt x="61893" y="72690"/>
                    <a:pt x="62998" y="71122"/>
                    <a:pt x="64116" y="70013"/>
                  </a:cubicBezTo>
                  <a:cubicBezTo>
                    <a:pt x="65241" y="68896"/>
                    <a:pt x="65913" y="67214"/>
                    <a:pt x="65469" y="65693"/>
                  </a:cubicBezTo>
                  <a:cubicBezTo>
                    <a:pt x="65229" y="64873"/>
                    <a:pt x="64683" y="64046"/>
                    <a:pt x="64956" y="63238"/>
                  </a:cubicBezTo>
                  <a:cubicBezTo>
                    <a:pt x="65170" y="62604"/>
                    <a:pt x="65822" y="62237"/>
                    <a:pt x="66438" y="61978"/>
                  </a:cubicBezTo>
                  <a:cubicBezTo>
                    <a:pt x="67992" y="61328"/>
                    <a:pt x="69657" y="60995"/>
                    <a:pt x="71338" y="60995"/>
                  </a:cubicBezTo>
                  <a:cubicBezTo>
                    <a:pt x="71514" y="60995"/>
                    <a:pt x="71689" y="60998"/>
                    <a:pt x="71865" y="61005"/>
                  </a:cubicBezTo>
                  <a:cubicBezTo>
                    <a:pt x="71916" y="61008"/>
                    <a:pt x="71966" y="61009"/>
                    <a:pt x="72016" y="61009"/>
                  </a:cubicBezTo>
                  <a:cubicBezTo>
                    <a:pt x="73530" y="61009"/>
                    <a:pt x="74333" y="60016"/>
                    <a:pt x="75129" y="58671"/>
                  </a:cubicBezTo>
                  <a:cubicBezTo>
                    <a:pt x="75724" y="57667"/>
                    <a:pt x="75988" y="56400"/>
                    <a:pt x="76935" y="55719"/>
                  </a:cubicBezTo>
                  <a:cubicBezTo>
                    <a:pt x="77461" y="55341"/>
                    <a:pt x="78061" y="55227"/>
                    <a:pt x="78697" y="55227"/>
                  </a:cubicBezTo>
                  <a:cubicBezTo>
                    <a:pt x="79669" y="55227"/>
                    <a:pt x="80723" y="55493"/>
                    <a:pt x="81724" y="55493"/>
                  </a:cubicBezTo>
                  <a:cubicBezTo>
                    <a:pt x="81835" y="55493"/>
                    <a:pt x="81945" y="55490"/>
                    <a:pt x="82055" y="55483"/>
                  </a:cubicBezTo>
                  <a:cubicBezTo>
                    <a:pt x="84597" y="55311"/>
                    <a:pt x="86582" y="52458"/>
                    <a:pt x="85860" y="50015"/>
                  </a:cubicBezTo>
                  <a:cubicBezTo>
                    <a:pt x="85517" y="48852"/>
                    <a:pt x="84704" y="47901"/>
                    <a:pt x="84043" y="46884"/>
                  </a:cubicBezTo>
                  <a:cubicBezTo>
                    <a:pt x="83131" y="45481"/>
                    <a:pt x="82492" y="43918"/>
                    <a:pt x="82159" y="42277"/>
                  </a:cubicBezTo>
                  <a:cubicBezTo>
                    <a:pt x="81854" y="40773"/>
                    <a:pt x="81767" y="39118"/>
                    <a:pt x="80776" y="37947"/>
                  </a:cubicBezTo>
                  <a:cubicBezTo>
                    <a:pt x="79227" y="38020"/>
                    <a:pt x="77350" y="37975"/>
                    <a:pt x="75971" y="38686"/>
                  </a:cubicBezTo>
                  <a:cubicBezTo>
                    <a:pt x="75699" y="37108"/>
                    <a:pt x="75398" y="35461"/>
                    <a:pt x="74423" y="34192"/>
                  </a:cubicBezTo>
                  <a:cubicBezTo>
                    <a:pt x="73732" y="33291"/>
                    <a:pt x="72587" y="32657"/>
                    <a:pt x="71488" y="32657"/>
                  </a:cubicBezTo>
                  <a:cubicBezTo>
                    <a:pt x="71039" y="32657"/>
                    <a:pt x="70597" y="32763"/>
                    <a:pt x="70198" y="32999"/>
                  </a:cubicBezTo>
                  <a:cubicBezTo>
                    <a:pt x="68851" y="33794"/>
                    <a:pt x="68559" y="35642"/>
                    <a:pt x="68807" y="37187"/>
                  </a:cubicBezTo>
                  <a:cubicBezTo>
                    <a:pt x="69057" y="38731"/>
                    <a:pt x="69698" y="40227"/>
                    <a:pt x="69655" y="41791"/>
                  </a:cubicBezTo>
                  <a:cubicBezTo>
                    <a:pt x="69615" y="43336"/>
                    <a:pt x="68552" y="45042"/>
                    <a:pt x="67017" y="45042"/>
                  </a:cubicBezTo>
                  <a:cubicBezTo>
                    <a:pt x="66998" y="45042"/>
                    <a:pt x="66979" y="45041"/>
                    <a:pt x="66960" y="45041"/>
                  </a:cubicBezTo>
                  <a:cubicBezTo>
                    <a:pt x="66146" y="45019"/>
                    <a:pt x="65416" y="44522"/>
                    <a:pt x="64843" y="43941"/>
                  </a:cubicBezTo>
                  <a:cubicBezTo>
                    <a:pt x="64022" y="43112"/>
                    <a:pt x="63372" y="42052"/>
                    <a:pt x="62317" y="41553"/>
                  </a:cubicBezTo>
                  <a:cubicBezTo>
                    <a:pt x="61507" y="41171"/>
                    <a:pt x="60577" y="41179"/>
                    <a:pt x="59704" y="40982"/>
                  </a:cubicBezTo>
                  <a:cubicBezTo>
                    <a:pt x="56728" y="40316"/>
                    <a:pt x="54688" y="36902"/>
                    <a:pt x="55510" y="33965"/>
                  </a:cubicBezTo>
                  <a:cubicBezTo>
                    <a:pt x="56182" y="31564"/>
                    <a:pt x="58657" y="29882"/>
                    <a:pt x="61117" y="29882"/>
                  </a:cubicBezTo>
                  <a:cubicBezTo>
                    <a:pt x="61664" y="29882"/>
                    <a:pt x="62211" y="29966"/>
                    <a:pt x="62737" y="30143"/>
                  </a:cubicBezTo>
                  <a:cubicBezTo>
                    <a:pt x="66237" y="28861"/>
                    <a:pt x="67660" y="24447"/>
                    <a:pt x="66265" y="20991"/>
                  </a:cubicBezTo>
                  <a:cubicBezTo>
                    <a:pt x="64868" y="17535"/>
                    <a:pt x="61115" y="15389"/>
                    <a:pt x="57392" y="15226"/>
                  </a:cubicBezTo>
                  <a:cubicBezTo>
                    <a:pt x="56302" y="15179"/>
                    <a:pt x="55191" y="15275"/>
                    <a:pt x="54134" y="15007"/>
                  </a:cubicBezTo>
                  <a:cubicBezTo>
                    <a:pt x="51145" y="14251"/>
                    <a:pt x="49582" y="10965"/>
                    <a:pt x="46980" y="9310"/>
                  </a:cubicBezTo>
                  <a:cubicBezTo>
                    <a:pt x="46287" y="8869"/>
                    <a:pt x="45224" y="8778"/>
                    <a:pt x="44079" y="8778"/>
                  </a:cubicBezTo>
                  <a:cubicBezTo>
                    <a:pt x="43277" y="8778"/>
                    <a:pt x="42435" y="8823"/>
                    <a:pt x="41651" y="8823"/>
                  </a:cubicBezTo>
                  <a:cubicBezTo>
                    <a:pt x="40795" y="8823"/>
                    <a:pt x="40007" y="8769"/>
                    <a:pt x="39418" y="8547"/>
                  </a:cubicBezTo>
                  <a:cubicBezTo>
                    <a:pt x="38499" y="8200"/>
                    <a:pt x="37525" y="8023"/>
                    <a:pt x="36546" y="8023"/>
                  </a:cubicBezTo>
                  <a:cubicBezTo>
                    <a:pt x="36275" y="8023"/>
                    <a:pt x="36003" y="8037"/>
                    <a:pt x="35731" y="8064"/>
                  </a:cubicBezTo>
                  <a:cubicBezTo>
                    <a:pt x="34635" y="9104"/>
                    <a:pt x="32585" y="9398"/>
                    <a:pt x="31077" y="9499"/>
                  </a:cubicBezTo>
                  <a:cubicBezTo>
                    <a:pt x="29526" y="7990"/>
                    <a:pt x="27655" y="6585"/>
                    <a:pt x="25725" y="5605"/>
                  </a:cubicBezTo>
                  <a:cubicBezTo>
                    <a:pt x="24435" y="4951"/>
                    <a:pt x="22930" y="4260"/>
                    <a:pt x="22532" y="2870"/>
                  </a:cubicBezTo>
                  <a:cubicBezTo>
                    <a:pt x="22012" y="1053"/>
                    <a:pt x="19376" y="125"/>
                    <a:pt x="17200" y="125"/>
                  </a:cubicBezTo>
                  <a:cubicBezTo>
                    <a:pt x="16716" y="125"/>
                    <a:pt x="16254" y="171"/>
                    <a:pt x="15844" y="263"/>
                  </a:cubicBezTo>
                  <a:cubicBezTo>
                    <a:pt x="15181" y="84"/>
                    <a:pt x="14496" y="0"/>
                    <a:pt x="1380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39"/>
            <p:cNvSpPr/>
            <p:nvPr/>
          </p:nvSpPr>
          <p:spPr>
            <a:xfrm>
              <a:off x="3797127" y="1613475"/>
              <a:ext cx="596354" cy="679344"/>
            </a:xfrm>
            <a:custGeom>
              <a:avLst/>
              <a:gdLst/>
              <a:ahLst/>
              <a:cxnLst/>
              <a:rect l="l" t="t" r="r" b="b"/>
              <a:pathLst>
                <a:path w="40679" h="46340" extrusionOk="0">
                  <a:moveTo>
                    <a:pt x="15780" y="0"/>
                  </a:moveTo>
                  <a:cubicBezTo>
                    <a:pt x="14989" y="0"/>
                    <a:pt x="14213" y="109"/>
                    <a:pt x="13470" y="421"/>
                  </a:cubicBezTo>
                  <a:cubicBezTo>
                    <a:pt x="9879" y="1928"/>
                    <a:pt x="10933" y="5468"/>
                    <a:pt x="8580" y="7572"/>
                  </a:cubicBezTo>
                  <a:cubicBezTo>
                    <a:pt x="6546" y="9390"/>
                    <a:pt x="2788" y="7963"/>
                    <a:pt x="1150" y="10460"/>
                  </a:cubicBezTo>
                  <a:cubicBezTo>
                    <a:pt x="0" y="12215"/>
                    <a:pt x="1289" y="14606"/>
                    <a:pt x="2962" y="15871"/>
                  </a:cubicBezTo>
                  <a:cubicBezTo>
                    <a:pt x="4636" y="17135"/>
                    <a:pt x="6731" y="17894"/>
                    <a:pt x="8056" y="19522"/>
                  </a:cubicBezTo>
                  <a:cubicBezTo>
                    <a:pt x="10183" y="22136"/>
                    <a:pt x="9577" y="26004"/>
                    <a:pt x="8413" y="29169"/>
                  </a:cubicBezTo>
                  <a:cubicBezTo>
                    <a:pt x="7247" y="32332"/>
                    <a:pt x="5603" y="35532"/>
                    <a:pt x="6005" y="38881"/>
                  </a:cubicBezTo>
                  <a:cubicBezTo>
                    <a:pt x="6193" y="40459"/>
                    <a:pt x="6837" y="41956"/>
                    <a:pt x="7675" y="43307"/>
                  </a:cubicBezTo>
                  <a:cubicBezTo>
                    <a:pt x="8488" y="44615"/>
                    <a:pt x="9597" y="45873"/>
                    <a:pt x="11095" y="46235"/>
                  </a:cubicBezTo>
                  <a:cubicBezTo>
                    <a:pt x="11391" y="46306"/>
                    <a:pt x="11688" y="46339"/>
                    <a:pt x="11983" y="46339"/>
                  </a:cubicBezTo>
                  <a:cubicBezTo>
                    <a:pt x="13586" y="46339"/>
                    <a:pt x="15150" y="45367"/>
                    <a:pt x="16368" y="44250"/>
                  </a:cubicBezTo>
                  <a:cubicBezTo>
                    <a:pt x="17812" y="42927"/>
                    <a:pt x="19065" y="41325"/>
                    <a:pt x="20822" y="40465"/>
                  </a:cubicBezTo>
                  <a:cubicBezTo>
                    <a:pt x="23353" y="39224"/>
                    <a:pt x="26610" y="39686"/>
                    <a:pt x="28815" y="37929"/>
                  </a:cubicBezTo>
                  <a:cubicBezTo>
                    <a:pt x="31544" y="35754"/>
                    <a:pt x="31140" y="31606"/>
                    <a:pt x="31890" y="28199"/>
                  </a:cubicBezTo>
                  <a:cubicBezTo>
                    <a:pt x="33150" y="22476"/>
                    <a:pt x="38102" y="18249"/>
                    <a:pt x="40038" y="12718"/>
                  </a:cubicBezTo>
                  <a:cubicBezTo>
                    <a:pt x="40418" y="11636"/>
                    <a:pt x="40679" y="10499"/>
                    <a:pt x="40652" y="9352"/>
                  </a:cubicBezTo>
                  <a:cubicBezTo>
                    <a:pt x="40569" y="5649"/>
                    <a:pt x="37449" y="2571"/>
                    <a:pt x="33956" y="1339"/>
                  </a:cubicBezTo>
                  <a:cubicBezTo>
                    <a:pt x="31938" y="627"/>
                    <a:pt x="29911" y="457"/>
                    <a:pt x="27871" y="457"/>
                  </a:cubicBezTo>
                  <a:cubicBezTo>
                    <a:pt x="26007" y="457"/>
                    <a:pt x="24132" y="599"/>
                    <a:pt x="22245" y="599"/>
                  </a:cubicBezTo>
                  <a:cubicBezTo>
                    <a:pt x="21785" y="599"/>
                    <a:pt x="21325" y="591"/>
                    <a:pt x="20863" y="570"/>
                  </a:cubicBezTo>
                  <a:cubicBezTo>
                    <a:pt x="19225" y="496"/>
                    <a:pt x="17470" y="0"/>
                    <a:pt x="157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39"/>
            <p:cNvSpPr/>
            <p:nvPr/>
          </p:nvSpPr>
          <p:spPr>
            <a:xfrm>
              <a:off x="4250511" y="1765365"/>
              <a:ext cx="2383335" cy="2054731"/>
            </a:xfrm>
            <a:custGeom>
              <a:avLst/>
              <a:gdLst/>
              <a:ahLst/>
              <a:cxnLst/>
              <a:rect l="l" t="t" r="r" b="b"/>
              <a:pathLst>
                <a:path w="162574" h="140159" extrusionOk="0">
                  <a:moveTo>
                    <a:pt x="149391" y="0"/>
                  </a:moveTo>
                  <a:cubicBezTo>
                    <a:pt x="148360" y="0"/>
                    <a:pt x="147330" y="156"/>
                    <a:pt x="146349" y="477"/>
                  </a:cubicBezTo>
                  <a:cubicBezTo>
                    <a:pt x="145329" y="812"/>
                    <a:pt x="144363" y="1309"/>
                    <a:pt x="143326" y="1583"/>
                  </a:cubicBezTo>
                  <a:cubicBezTo>
                    <a:pt x="142494" y="1801"/>
                    <a:pt x="141638" y="1870"/>
                    <a:pt x="140776" y="1870"/>
                  </a:cubicBezTo>
                  <a:cubicBezTo>
                    <a:pt x="140050" y="1870"/>
                    <a:pt x="139319" y="1821"/>
                    <a:pt x="138596" y="1772"/>
                  </a:cubicBezTo>
                  <a:lnTo>
                    <a:pt x="130106" y="1191"/>
                  </a:lnTo>
                  <a:cubicBezTo>
                    <a:pt x="129237" y="1132"/>
                    <a:pt x="128350" y="1076"/>
                    <a:pt x="127469" y="1076"/>
                  </a:cubicBezTo>
                  <a:cubicBezTo>
                    <a:pt x="125783" y="1076"/>
                    <a:pt x="124119" y="1281"/>
                    <a:pt x="122644" y="2056"/>
                  </a:cubicBezTo>
                  <a:cubicBezTo>
                    <a:pt x="119360" y="3782"/>
                    <a:pt x="117499" y="8084"/>
                    <a:pt x="113816" y="8529"/>
                  </a:cubicBezTo>
                  <a:cubicBezTo>
                    <a:pt x="113611" y="8554"/>
                    <a:pt x="113408" y="8566"/>
                    <a:pt x="113207" y="8566"/>
                  </a:cubicBezTo>
                  <a:cubicBezTo>
                    <a:pt x="110853" y="8566"/>
                    <a:pt x="108715" y="6973"/>
                    <a:pt x="106473" y="6087"/>
                  </a:cubicBezTo>
                  <a:cubicBezTo>
                    <a:pt x="105100" y="5543"/>
                    <a:pt x="103627" y="5279"/>
                    <a:pt x="102152" y="5279"/>
                  </a:cubicBezTo>
                  <a:cubicBezTo>
                    <a:pt x="99404" y="5279"/>
                    <a:pt x="96647" y="6196"/>
                    <a:pt x="94512" y="7933"/>
                  </a:cubicBezTo>
                  <a:cubicBezTo>
                    <a:pt x="93279" y="7304"/>
                    <a:pt x="93660" y="5468"/>
                    <a:pt x="93225" y="4153"/>
                  </a:cubicBezTo>
                  <a:cubicBezTo>
                    <a:pt x="92771" y="2782"/>
                    <a:pt x="91297" y="1954"/>
                    <a:pt x="89858" y="1828"/>
                  </a:cubicBezTo>
                  <a:cubicBezTo>
                    <a:pt x="89687" y="1813"/>
                    <a:pt x="89517" y="1806"/>
                    <a:pt x="89348" y="1806"/>
                  </a:cubicBezTo>
                  <a:cubicBezTo>
                    <a:pt x="88082" y="1806"/>
                    <a:pt x="86834" y="2194"/>
                    <a:pt x="85623" y="2590"/>
                  </a:cubicBezTo>
                  <a:cubicBezTo>
                    <a:pt x="82664" y="3556"/>
                    <a:pt x="79224" y="5204"/>
                    <a:pt x="78950" y="8303"/>
                  </a:cubicBezTo>
                  <a:cubicBezTo>
                    <a:pt x="78873" y="9176"/>
                    <a:pt x="79068" y="10104"/>
                    <a:pt x="78702" y="10900"/>
                  </a:cubicBezTo>
                  <a:cubicBezTo>
                    <a:pt x="78178" y="12033"/>
                    <a:pt x="76762" y="12408"/>
                    <a:pt x="75881" y="13291"/>
                  </a:cubicBezTo>
                  <a:cubicBezTo>
                    <a:pt x="74831" y="14345"/>
                    <a:pt x="74664" y="15971"/>
                    <a:pt x="74621" y="17458"/>
                  </a:cubicBezTo>
                  <a:cubicBezTo>
                    <a:pt x="74577" y="18944"/>
                    <a:pt x="74563" y="20541"/>
                    <a:pt x="73703" y="21754"/>
                  </a:cubicBezTo>
                  <a:cubicBezTo>
                    <a:pt x="73148" y="22537"/>
                    <a:pt x="71069" y="23068"/>
                    <a:pt x="69376" y="23068"/>
                  </a:cubicBezTo>
                  <a:cubicBezTo>
                    <a:pt x="68445" y="23068"/>
                    <a:pt x="67630" y="22907"/>
                    <a:pt x="67252" y="22539"/>
                  </a:cubicBezTo>
                  <a:cubicBezTo>
                    <a:pt x="66636" y="21940"/>
                    <a:pt x="65905" y="21693"/>
                    <a:pt x="65124" y="21693"/>
                  </a:cubicBezTo>
                  <a:cubicBezTo>
                    <a:pt x="63293" y="21693"/>
                    <a:pt x="61194" y="23048"/>
                    <a:pt x="59696" y="24392"/>
                  </a:cubicBezTo>
                  <a:lnTo>
                    <a:pt x="53326" y="30110"/>
                  </a:lnTo>
                  <a:cubicBezTo>
                    <a:pt x="51731" y="31541"/>
                    <a:pt x="50013" y="33034"/>
                    <a:pt x="47899" y="33389"/>
                  </a:cubicBezTo>
                  <a:cubicBezTo>
                    <a:pt x="47672" y="33427"/>
                    <a:pt x="47440" y="33446"/>
                    <a:pt x="47206" y="33446"/>
                  </a:cubicBezTo>
                  <a:cubicBezTo>
                    <a:pt x="45267" y="33446"/>
                    <a:pt x="43232" y="32171"/>
                    <a:pt x="43155" y="30259"/>
                  </a:cubicBezTo>
                  <a:cubicBezTo>
                    <a:pt x="43563" y="29875"/>
                    <a:pt x="44085" y="29761"/>
                    <a:pt x="44655" y="29761"/>
                  </a:cubicBezTo>
                  <a:cubicBezTo>
                    <a:pt x="45498" y="29761"/>
                    <a:pt x="46445" y="30012"/>
                    <a:pt x="47276" y="30012"/>
                  </a:cubicBezTo>
                  <a:cubicBezTo>
                    <a:pt x="47872" y="30012"/>
                    <a:pt x="48409" y="29883"/>
                    <a:pt x="48805" y="29438"/>
                  </a:cubicBezTo>
                  <a:cubicBezTo>
                    <a:pt x="49977" y="28121"/>
                    <a:pt x="48243" y="26238"/>
                    <a:pt x="46718" y="25356"/>
                  </a:cubicBezTo>
                  <a:cubicBezTo>
                    <a:pt x="43929" y="23744"/>
                    <a:pt x="41047" y="22101"/>
                    <a:pt x="37854" y="21667"/>
                  </a:cubicBezTo>
                  <a:cubicBezTo>
                    <a:pt x="37395" y="21605"/>
                    <a:pt x="36928" y="21573"/>
                    <a:pt x="36459" y="21573"/>
                  </a:cubicBezTo>
                  <a:cubicBezTo>
                    <a:pt x="33662" y="21573"/>
                    <a:pt x="30804" y="22696"/>
                    <a:pt x="29384" y="25062"/>
                  </a:cubicBezTo>
                  <a:cubicBezTo>
                    <a:pt x="27966" y="27426"/>
                    <a:pt x="28225" y="30512"/>
                    <a:pt x="26820" y="32884"/>
                  </a:cubicBezTo>
                  <a:cubicBezTo>
                    <a:pt x="25941" y="34369"/>
                    <a:pt x="24491" y="35431"/>
                    <a:pt x="23493" y="36839"/>
                  </a:cubicBezTo>
                  <a:cubicBezTo>
                    <a:pt x="22495" y="38247"/>
                    <a:pt x="22067" y="40372"/>
                    <a:pt x="23291" y="41591"/>
                  </a:cubicBezTo>
                  <a:cubicBezTo>
                    <a:pt x="24277" y="42574"/>
                    <a:pt x="25957" y="42576"/>
                    <a:pt x="26934" y="43568"/>
                  </a:cubicBezTo>
                  <a:cubicBezTo>
                    <a:pt x="27686" y="44334"/>
                    <a:pt x="27942" y="45612"/>
                    <a:pt x="28928" y="46032"/>
                  </a:cubicBezTo>
                  <a:cubicBezTo>
                    <a:pt x="29116" y="46112"/>
                    <a:pt x="29308" y="46149"/>
                    <a:pt x="29499" y="46149"/>
                  </a:cubicBezTo>
                  <a:cubicBezTo>
                    <a:pt x="30453" y="46149"/>
                    <a:pt x="31375" y="45228"/>
                    <a:pt x="31599" y="44232"/>
                  </a:cubicBezTo>
                  <a:cubicBezTo>
                    <a:pt x="31870" y="43035"/>
                    <a:pt x="31491" y="41803"/>
                    <a:pt x="31294" y="40594"/>
                  </a:cubicBezTo>
                  <a:cubicBezTo>
                    <a:pt x="30707" y="36976"/>
                    <a:pt x="32524" y="32527"/>
                    <a:pt x="36153" y="32010"/>
                  </a:cubicBezTo>
                  <a:cubicBezTo>
                    <a:pt x="36979" y="32041"/>
                    <a:pt x="37253" y="33221"/>
                    <a:pt x="36881" y="33960"/>
                  </a:cubicBezTo>
                  <a:cubicBezTo>
                    <a:pt x="36512" y="34700"/>
                    <a:pt x="35790" y="35213"/>
                    <a:pt x="35400" y="35941"/>
                  </a:cubicBezTo>
                  <a:cubicBezTo>
                    <a:pt x="34663" y="37314"/>
                    <a:pt x="35518" y="39272"/>
                    <a:pt x="37026" y="39667"/>
                  </a:cubicBezTo>
                  <a:cubicBezTo>
                    <a:pt x="38598" y="40078"/>
                    <a:pt x="41223" y="39748"/>
                    <a:pt x="41017" y="41358"/>
                  </a:cubicBezTo>
                  <a:cubicBezTo>
                    <a:pt x="40797" y="43068"/>
                    <a:pt x="37630" y="41948"/>
                    <a:pt x="36606" y="43336"/>
                  </a:cubicBezTo>
                  <a:cubicBezTo>
                    <a:pt x="36002" y="44155"/>
                    <a:pt x="36537" y="45296"/>
                    <a:pt x="36521" y="46313"/>
                  </a:cubicBezTo>
                  <a:cubicBezTo>
                    <a:pt x="36494" y="48303"/>
                    <a:pt x="34299" y="49599"/>
                    <a:pt x="32313" y="49739"/>
                  </a:cubicBezTo>
                  <a:cubicBezTo>
                    <a:pt x="32097" y="49755"/>
                    <a:pt x="31880" y="49762"/>
                    <a:pt x="31663" y="49762"/>
                  </a:cubicBezTo>
                  <a:cubicBezTo>
                    <a:pt x="30164" y="49762"/>
                    <a:pt x="28664" y="49439"/>
                    <a:pt x="27166" y="49439"/>
                  </a:cubicBezTo>
                  <a:cubicBezTo>
                    <a:pt x="26898" y="49439"/>
                    <a:pt x="26629" y="49449"/>
                    <a:pt x="26361" y="49474"/>
                  </a:cubicBezTo>
                  <a:cubicBezTo>
                    <a:pt x="24379" y="49654"/>
                    <a:pt x="22222" y="51058"/>
                    <a:pt x="22312" y="53044"/>
                  </a:cubicBezTo>
                  <a:cubicBezTo>
                    <a:pt x="19567" y="54331"/>
                    <a:pt x="16715" y="55374"/>
                    <a:pt x="13788" y="56164"/>
                  </a:cubicBezTo>
                  <a:cubicBezTo>
                    <a:pt x="13912" y="58317"/>
                    <a:pt x="17975" y="58517"/>
                    <a:pt x="17960" y="60675"/>
                  </a:cubicBezTo>
                  <a:cubicBezTo>
                    <a:pt x="17949" y="61887"/>
                    <a:pt x="16542" y="62556"/>
                    <a:pt x="15302" y="62556"/>
                  </a:cubicBezTo>
                  <a:cubicBezTo>
                    <a:pt x="15219" y="62556"/>
                    <a:pt x="15137" y="62553"/>
                    <a:pt x="15056" y="62547"/>
                  </a:cubicBezTo>
                  <a:cubicBezTo>
                    <a:pt x="14072" y="62475"/>
                    <a:pt x="13082" y="62160"/>
                    <a:pt x="12113" y="62160"/>
                  </a:cubicBezTo>
                  <a:cubicBezTo>
                    <a:pt x="11810" y="62160"/>
                    <a:pt x="11508" y="62191"/>
                    <a:pt x="11210" y="62270"/>
                  </a:cubicBezTo>
                  <a:cubicBezTo>
                    <a:pt x="9047" y="62839"/>
                    <a:pt x="8290" y="65880"/>
                    <a:pt x="9487" y="67769"/>
                  </a:cubicBezTo>
                  <a:cubicBezTo>
                    <a:pt x="10572" y="69481"/>
                    <a:pt x="12694" y="70258"/>
                    <a:pt x="14741" y="70258"/>
                  </a:cubicBezTo>
                  <a:cubicBezTo>
                    <a:pt x="14954" y="70258"/>
                    <a:pt x="15165" y="70249"/>
                    <a:pt x="15375" y="70233"/>
                  </a:cubicBezTo>
                  <a:cubicBezTo>
                    <a:pt x="16269" y="70162"/>
                    <a:pt x="17225" y="69924"/>
                    <a:pt x="17785" y="69223"/>
                  </a:cubicBezTo>
                  <a:cubicBezTo>
                    <a:pt x="18318" y="68554"/>
                    <a:pt x="18362" y="67634"/>
                    <a:pt x="18586" y="66808"/>
                  </a:cubicBezTo>
                  <a:cubicBezTo>
                    <a:pt x="19089" y="64960"/>
                    <a:pt x="20667" y="63445"/>
                    <a:pt x="22534" y="63019"/>
                  </a:cubicBezTo>
                  <a:cubicBezTo>
                    <a:pt x="23588" y="62778"/>
                    <a:pt x="24878" y="62758"/>
                    <a:pt x="25444" y="61839"/>
                  </a:cubicBezTo>
                  <a:cubicBezTo>
                    <a:pt x="27854" y="63143"/>
                    <a:pt x="29550" y="65685"/>
                    <a:pt x="29826" y="68413"/>
                  </a:cubicBezTo>
                  <a:cubicBezTo>
                    <a:pt x="30020" y="68663"/>
                    <a:pt x="30274" y="68770"/>
                    <a:pt x="30543" y="68770"/>
                  </a:cubicBezTo>
                  <a:cubicBezTo>
                    <a:pt x="31347" y="68770"/>
                    <a:pt x="32287" y="67809"/>
                    <a:pt x="32159" y="66868"/>
                  </a:cubicBezTo>
                  <a:cubicBezTo>
                    <a:pt x="31991" y="65614"/>
                    <a:pt x="30882" y="64743"/>
                    <a:pt x="30003" y="63834"/>
                  </a:cubicBezTo>
                  <a:cubicBezTo>
                    <a:pt x="29122" y="62923"/>
                    <a:pt x="28387" y="61510"/>
                    <a:pt x="29078" y="60448"/>
                  </a:cubicBezTo>
                  <a:lnTo>
                    <a:pt x="29078" y="60448"/>
                  </a:lnTo>
                  <a:cubicBezTo>
                    <a:pt x="33197" y="61658"/>
                    <a:pt x="36527" y="65238"/>
                    <a:pt x="37435" y="69435"/>
                  </a:cubicBezTo>
                  <a:cubicBezTo>
                    <a:pt x="38871" y="69149"/>
                    <a:pt x="39664" y="67205"/>
                    <a:pt x="38838" y="65997"/>
                  </a:cubicBezTo>
                  <a:cubicBezTo>
                    <a:pt x="39003" y="65628"/>
                    <a:pt x="39328" y="65472"/>
                    <a:pt x="39697" y="65472"/>
                  </a:cubicBezTo>
                  <a:cubicBezTo>
                    <a:pt x="40331" y="65472"/>
                    <a:pt x="41094" y="65932"/>
                    <a:pt x="41391" y="66558"/>
                  </a:cubicBezTo>
                  <a:cubicBezTo>
                    <a:pt x="41862" y="67549"/>
                    <a:pt x="41819" y="68770"/>
                    <a:pt x="42492" y="69636"/>
                  </a:cubicBezTo>
                  <a:cubicBezTo>
                    <a:pt x="43175" y="70517"/>
                    <a:pt x="44261" y="70711"/>
                    <a:pt x="45451" y="70711"/>
                  </a:cubicBezTo>
                  <a:cubicBezTo>
                    <a:pt x="46388" y="70711"/>
                    <a:pt x="47390" y="70590"/>
                    <a:pt x="48312" y="70590"/>
                  </a:cubicBezTo>
                  <a:cubicBezTo>
                    <a:pt x="49551" y="70590"/>
                    <a:pt x="50643" y="70808"/>
                    <a:pt x="51235" y="71828"/>
                  </a:cubicBezTo>
                  <a:cubicBezTo>
                    <a:pt x="52336" y="73723"/>
                    <a:pt x="49909" y="75927"/>
                    <a:pt x="47711" y="75927"/>
                  </a:cubicBezTo>
                  <a:cubicBezTo>
                    <a:pt x="47678" y="75927"/>
                    <a:pt x="47645" y="75926"/>
                    <a:pt x="47613" y="75925"/>
                  </a:cubicBezTo>
                  <a:cubicBezTo>
                    <a:pt x="45391" y="75856"/>
                    <a:pt x="43361" y="74585"/>
                    <a:pt x="41147" y="74365"/>
                  </a:cubicBezTo>
                  <a:cubicBezTo>
                    <a:pt x="40897" y="74340"/>
                    <a:pt x="40647" y="74329"/>
                    <a:pt x="40397" y="74329"/>
                  </a:cubicBezTo>
                  <a:cubicBezTo>
                    <a:pt x="38218" y="74329"/>
                    <a:pt x="36082" y="75200"/>
                    <a:pt x="33896" y="75455"/>
                  </a:cubicBezTo>
                  <a:cubicBezTo>
                    <a:pt x="33619" y="75487"/>
                    <a:pt x="33335" y="75503"/>
                    <a:pt x="33048" y="75503"/>
                  </a:cubicBezTo>
                  <a:cubicBezTo>
                    <a:pt x="30807" y="75503"/>
                    <a:pt x="28395" y="74514"/>
                    <a:pt x="27939" y="72388"/>
                  </a:cubicBezTo>
                  <a:cubicBezTo>
                    <a:pt x="27802" y="71741"/>
                    <a:pt x="27855" y="71030"/>
                    <a:pt x="27514" y="70464"/>
                  </a:cubicBezTo>
                  <a:cubicBezTo>
                    <a:pt x="27109" y="69793"/>
                    <a:pt x="26279" y="69553"/>
                    <a:pt x="25473" y="69553"/>
                  </a:cubicBezTo>
                  <a:cubicBezTo>
                    <a:pt x="25313" y="69553"/>
                    <a:pt x="25154" y="69562"/>
                    <a:pt x="24999" y="69580"/>
                  </a:cubicBezTo>
                  <a:cubicBezTo>
                    <a:pt x="21817" y="69942"/>
                    <a:pt x="18598" y="72595"/>
                    <a:pt x="15740" y="72595"/>
                  </a:cubicBezTo>
                  <a:cubicBezTo>
                    <a:pt x="14956" y="72595"/>
                    <a:pt x="14199" y="72395"/>
                    <a:pt x="13478" y="71894"/>
                  </a:cubicBezTo>
                  <a:cubicBezTo>
                    <a:pt x="11337" y="76062"/>
                    <a:pt x="6101" y="77629"/>
                    <a:pt x="3179" y="81294"/>
                  </a:cubicBezTo>
                  <a:cubicBezTo>
                    <a:pt x="0" y="85282"/>
                    <a:pt x="268" y="91440"/>
                    <a:pt x="3354" y="95500"/>
                  </a:cubicBezTo>
                  <a:cubicBezTo>
                    <a:pt x="6050" y="99045"/>
                    <a:pt x="10552" y="100957"/>
                    <a:pt x="15019" y="100957"/>
                  </a:cubicBezTo>
                  <a:cubicBezTo>
                    <a:pt x="15667" y="100957"/>
                    <a:pt x="16314" y="100917"/>
                    <a:pt x="16954" y="100836"/>
                  </a:cubicBezTo>
                  <a:cubicBezTo>
                    <a:pt x="17630" y="100750"/>
                    <a:pt x="18327" y="100626"/>
                    <a:pt x="19005" y="100626"/>
                  </a:cubicBezTo>
                  <a:cubicBezTo>
                    <a:pt x="19489" y="100626"/>
                    <a:pt x="19963" y="100690"/>
                    <a:pt x="20413" y="100875"/>
                  </a:cubicBezTo>
                  <a:cubicBezTo>
                    <a:pt x="21482" y="101317"/>
                    <a:pt x="22166" y="102352"/>
                    <a:pt x="23058" y="103088"/>
                  </a:cubicBezTo>
                  <a:cubicBezTo>
                    <a:pt x="23580" y="103519"/>
                    <a:pt x="24303" y="103823"/>
                    <a:pt x="24961" y="103823"/>
                  </a:cubicBezTo>
                  <a:cubicBezTo>
                    <a:pt x="25427" y="103823"/>
                    <a:pt x="25861" y="103670"/>
                    <a:pt x="26168" y="103301"/>
                  </a:cubicBezTo>
                  <a:lnTo>
                    <a:pt x="26168" y="103301"/>
                  </a:lnTo>
                  <a:cubicBezTo>
                    <a:pt x="25321" y="105399"/>
                    <a:pt x="25557" y="107902"/>
                    <a:pt x="26779" y="109805"/>
                  </a:cubicBezTo>
                  <a:cubicBezTo>
                    <a:pt x="28099" y="111859"/>
                    <a:pt x="30559" y="113484"/>
                    <a:pt x="30509" y="115926"/>
                  </a:cubicBezTo>
                  <a:cubicBezTo>
                    <a:pt x="30482" y="117190"/>
                    <a:pt x="29748" y="118318"/>
                    <a:pt x="29403" y="119536"/>
                  </a:cubicBezTo>
                  <a:cubicBezTo>
                    <a:pt x="27829" y="125109"/>
                    <a:pt x="34415" y="129657"/>
                    <a:pt x="35455" y="135354"/>
                  </a:cubicBezTo>
                  <a:cubicBezTo>
                    <a:pt x="35736" y="136888"/>
                    <a:pt x="35735" y="138735"/>
                    <a:pt x="37029" y="139601"/>
                  </a:cubicBezTo>
                  <a:cubicBezTo>
                    <a:pt x="37625" y="139999"/>
                    <a:pt x="38374" y="140081"/>
                    <a:pt x="39090" y="140127"/>
                  </a:cubicBezTo>
                  <a:cubicBezTo>
                    <a:pt x="39409" y="140148"/>
                    <a:pt x="39736" y="140158"/>
                    <a:pt x="40067" y="140158"/>
                  </a:cubicBezTo>
                  <a:cubicBezTo>
                    <a:pt x="43538" y="140158"/>
                    <a:pt x="47454" y="138962"/>
                    <a:pt x="48151" y="135675"/>
                  </a:cubicBezTo>
                  <a:cubicBezTo>
                    <a:pt x="48366" y="134657"/>
                    <a:pt x="48212" y="133602"/>
                    <a:pt x="48243" y="132560"/>
                  </a:cubicBezTo>
                  <a:cubicBezTo>
                    <a:pt x="48336" y="129451"/>
                    <a:pt x="50239" y="126459"/>
                    <a:pt x="53017" y="125056"/>
                  </a:cubicBezTo>
                  <a:cubicBezTo>
                    <a:pt x="53771" y="124675"/>
                    <a:pt x="54600" y="124390"/>
                    <a:pt x="55202" y="123799"/>
                  </a:cubicBezTo>
                  <a:cubicBezTo>
                    <a:pt x="56528" y="122495"/>
                    <a:pt x="56234" y="120283"/>
                    <a:pt x="55553" y="118553"/>
                  </a:cubicBezTo>
                  <a:cubicBezTo>
                    <a:pt x="54872" y="116821"/>
                    <a:pt x="53881" y="115076"/>
                    <a:pt x="54120" y="113231"/>
                  </a:cubicBezTo>
                  <a:cubicBezTo>
                    <a:pt x="54502" y="110269"/>
                    <a:pt x="57681" y="108706"/>
                    <a:pt x="60090" y="106941"/>
                  </a:cubicBezTo>
                  <a:cubicBezTo>
                    <a:pt x="63716" y="104284"/>
                    <a:pt x="66206" y="100125"/>
                    <a:pt x="66835" y="95675"/>
                  </a:cubicBezTo>
                  <a:lnTo>
                    <a:pt x="66835" y="95675"/>
                  </a:lnTo>
                  <a:cubicBezTo>
                    <a:pt x="65061" y="96232"/>
                    <a:pt x="63075" y="96745"/>
                    <a:pt x="61220" y="96745"/>
                  </a:cubicBezTo>
                  <a:cubicBezTo>
                    <a:pt x="59581" y="96745"/>
                    <a:pt x="58045" y="96344"/>
                    <a:pt x="56849" y="95215"/>
                  </a:cubicBezTo>
                  <a:cubicBezTo>
                    <a:pt x="55965" y="94380"/>
                    <a:pt x="55421" y="93259"/>
                    <a:pt x="54897" y="92162"/>
                  </a:cubicBezTo>
                  <a:lnTo>
                    <a:pt x="50173" y="82291"/>
                  </a:lnTo>
                  <a:cubicBezTo>
                    <a:pt x="49966" y="81857"/>
                    <a:pt x="49755" y="81362"/>
                    <a:pt x="49925" y="80912"/>
                  </a:cubicBezTo>
                  <a:cubicBezTo>
                    <a:pt x="50074" y="80517"/>
                    <a:pt x="50366" y="80356"/>
                    <a:pt x="50717" y="80356"/>
                  </a:cubicBezTo>
                  <a:cubicBezTo>
                    <a:pt x="51453" y="80356"/>
                    <a:pt x="52449" y="81064"/>
                    <a:pt x="52928" y="81807"/>
                  </a:cubicBezTo>
                  <a:cubicBezTo>
                    <a:pt x="55452" y="85724"/>
                    <a:pt x="57718" y="89804"/>
                    <a:pt x="59707" y="94020"/>
                  </a:cubicBezTo>
                  <a:cubicBezTo>
                    <a:pt x="63791" y="93273"/>
                    <a:pt x="67648" y="91596"/>
                    <a:pt x="70980" y="89118"/>
                  </a:cubicBezTo>
                  <a:cubicBezTo>
                    <a:pt x="72037" y="88329"/>
                    <a:pt x="73088" y="87386"/>
                    <a:pt x="73445" y="86117"/>
                  </a:cubicBezTo>
                  <a:cubicBezTo>
                    <a:pt x="73802" y="84846"/>
                    <a:pt x="73146" y="83218"/>
                    <a:pt x="71846" y="82993"/>
                  </a:cubicBezTo>
                  <a:cubicBezTo>
                    <a:pt x="71723" y="82971"/>
                    <a:pt x="71600" y="82963"/>
                    <a:pt x="71476" y="82963"/>
                  </a:cubicBezTo>
                  <a:cubicBezTo>
                    <a:pt x="71093" y="82963"/>
                    <a:pt x="70708" y="83045"/>
                    <a:pt x="70324" y="83086"/>
                  </a:cubicBezTo>
                  <a:cubicBezTo>
                    <a:pt x="70133" y="83106"/>
                    <a:pt x="69943" y="83115"/>
                    <a:pt x="69755" y="83115"/>
                  </a:cubicBezTo>
                  <a:cubicBezTo>
                    <a:pt x="66927" y="83115"/>
                    <a:pt x="64468" y="80925"/>
                    <a:pt x="62588" y="78727"/>
                  </a:cubicBezTo>
                  <a:cubicBezTo>
                    <a:pt x="63132" y="78118"/>
                    <a:pt x="63852" y="77890"/>
                    <a:pt x="64640" y="77890"/>
                  </a:cubicBezTo>
                  <a:cubicBezTo>
                    <a:pt x="65842" y="77890"/>
                    <a:pt x="67201" y="78421"/>
                    <a:pt x="68334" y="78941"/>
                  </a:cubicBezTo>
                  <a:cubicBezTo>
                    <a:pt x="71699" y="80486"/>
                    <a:pt x="75249" y="81588"/>
                    <a:pt x="78895" y="82221"/>
                  </a:cubicBezTo>
                  <a:cubicBezTo>
                    <a:pt x="79803" y="82378"/>
                    <a:pt x="80736" y="82513"/>
                    <a:pt x="81554" y="82936"/>
                  </a:cubicBezTo>
                  <a:cubicBezTo>
                    <a:pt x="82126" y="83232"/>
                    <a:pt x="82622" y="83658"/>
                    <a:pt x="83095" y="84096"/>
                  </a:cubicBezTo>
                  <a:cubicBezTo>
                    <a:pt x="87298" y="87967"/>
                    <a:pt x="90407" y="93013"/>
                    <a:pt x="91975" y="98509"/>
                  </a:cubicBezTo>
                  <a:cubicBezTo>
                    <a:pt x="92104" y="98538"/>
                    <a:pt x="92231" y="98552"/>
                    <a:pt x="92354" y="98552"/>
                  </a:cubicBezTo>
                  <a:cubicBezTo>
                    <a:pt x="93754" y="98552"/>
                    <a:pt x="94717" y="96760"/>
                    <a:pt x="94833" y="95252"/>
                  </a:cubicBezTo>
                  <a:cubicBezTo>
                    <a:pt x="94960" y="93612"/>
                    <a:pt x="94769" y="91722"/>
                    <a:pt x="95948" y="90578"/>
                  </a:cubicBezTo>
                  <a:cubicBezTo>
                    <a:pt x="96875" y="89678"/>
                    <a:pt x="98399" y="89556"/>
                    <a:pt x="99214" y="88552"/>
                  </a:cubicBezTo>
                  <a:cubicBezTo>
                    <a:pt x="100238" y="87289"/>
                    <a:pt x="99703" y="85157"/>
                    <a:pt x="100900" y="84056"/>
                  </a:cubicBezTo>
                  <a:cubicBezTo>
                    <a:pt x="101284" y="83704"/>
                    <a:pt x="101728" y="83552"/>
                    <a:pt x="102190" y="83552"/>
                  </a:cubicBezTo>
                  <a:cubicBezTo>
                    <a:pt x="103537" y="83552"/>
                    <a:pt x="105034" y="84844"/>
                    <a:pt x="105630" y="86240"/>
                  </a:cubicBezTo>
                  <a:cubicBezTo>
                    <a:pt x="106431" y="88116"/>
                    <a:pt x="106723" y="90422"/>
                    <a:pt x="108410" y="91569"/>
                  </a:cubicBezTo>
                  <a:lnTo>
                    <a:pt x="111137" y="91176"/>
                  </a:lnTo>
                  <a:cubicBezTo>
                    <a:pt x="111152" y="95778"/>
                    <a:pt x="112750" y="100362"/>
                    <a:pt x="115602" y="103975"/>
                  </a:cubicBezTo>
                  <a:cubicBezTo>
                    <a:pt x="117157" y="103161"/>
                    <a:pt x="116453" y="100795"/>
                    <a:pt x="115480" y="99330"/>
                  </a:cubicBezTo>
                  <a:cubicBezTo>
                    <a:pt x="114508" y="97866"/>
                    <a:pt x="113554" y="95681"/>
                    <a:pt x="114936" y="94596"/>
                  </a:cubicBezTo>
                  <a:lnTo>
                    <a:pt x="114936" y="94596"/>
                  </a:lnTo>
                  <a:cubicBezTo>
                    <a:pt x="116854" y="94614"/>
                    <a:pt x="117747" y="97259"/>
                    <a:pt x="119611" y="97712"/>
                  </a:cubicBezTo>
                  <a:cubicBezTo>
                    <a:pt x="119777" y="97752"/>
                    <a:pt x="119940" y="97771"/>
                    <a:pt x="120101" y="97771"/>
                  </a:cubicBezTo>
                  <a:cubicBezTo>
                    <a:pt x="121744" y="97771"/>
                    <a:pt x="123089" y="95790"/>
                    <a:pt x="122784" y="94080"/>
                  </a:cubicBezTo>
                  <a:cubicBezTo>
                    <a:pt x="122451" y="92201"/>
                    <a:pt x="120835" y="90820"/>
                    <a:pt x="119169" y="89895"/>
                  </a:cubicBezTo>
                  <a:cubicBezTo>
                    <a:pt x="117675" y="88258"/>
                    <a:pt x="119833" y="85644"/>
                    <a:pt x="122018" y="85274"/>
                  </a:cubicBezTo>
                  <a:cubicBezTo>
                    <a:pt x="122730" y="85153"/>
                    <a:pt x="123464" y="85138"/>
                    <a:pt x="124199" y="85138"/>
                  </a:cubicBezTo>
                  <a:cubicBezTo>
                    <a:pt x="124443" y="85138"/>
                    <a:pt x="124686" y="85140"/>
                    <a:pt x="124930" y="85140"/>
                  </a:cubicBezTo>
                  <a:cubicBezTo>
                    <a:pt x="126201" y="85140"/>
                    <a:pt x="127452" y="85095"/>
                    <a:pt x="128573" y="84531"/>
                  </a:cubicBezTo>
                  <a:cubicBezTo>
                    <a:pt x="130946" y="83339"/>
                    <a:pt x="131739" y="80207"/>
                    <a:pt x="131200" y="77607"/>
                  </a:cubicBezTo>
                  <a:cubicBezTo>
                    <a:pt x="130659" y="75007"/>
                    <a:pt x="129117" y="72748"/>
                    <a:pt x="127857" y="70410"/>
                  </a:cubicBezTo>
                  <a:cubicBezTo>
                    <a:pt x="126781" y="68413"/>
                    <a:pt x="126249" y="65298"/>
                    <a:pt x="128341" y="64420"/>
                  </a:cubicBezTo>
                  <a:cubicBezTo>
                    <a:pt x="128900" y="64186"/>
                    <a:pt x="129528" y="64195"/>
                    <a:pt x="130135" y="64170"/>
                  </a:cubicBezTo>
                  <a:cubicBezTo>
                    <a:pt x="138047" y="63837"/>
                    <a:pt x="144592" y="55459"/>
                    <a:pt x="143005" y="47701"/>
                  </a:cubicBezTo>
                  <a:cubicBezTo>
                    <a:pt x="142706" y="46238"/>
                    <a:pt x="142140" y="44786"/>
                    <a:pt x="141097" y="43719"/>
                  </a:cubicBezTo>
                  <a:cubicBezTo>
                    <a:pt x="139216" y="41800"/>
                    <a:pt x="136024" y="41349"/>
                    <a:pt x="134619" y="39057"/>
                  </a:cubicBezTo>
                  <a:cubicBezTo>
                    <a:pt x="132900" y="36255"/>
                    <a:pt x="135025" y="32537"/>
                    <a:pt x="137778" y="30737"/>
                  </a:cubicBezTo>
                  <a:cubicBezTo>
                    <a:pt x="140529" y="28938"/>
                    <a:pt x="143891" y="28156"/>
                    <a:pt x="146461" y="26105"/>
                  </a:cubicBezTo>
                  <a:cubicBezTo>
                    <a:pt x="147145" y="26087"/>
                    <a:pt x="147512" y="25417"/>
                    <a:pt x="147638" y="24743"/>
                  </a:cubicBezTo>
                  <a:cubicBezTo>
                    <a:pt x="147716" y="24319"/>
                    <a:pt x="147611" y="23887"/>
                    <a:pt x="147608" y="23456"/>
                  </a:cubicBezTo>
                  <a:cubicBezTo>
                    <a:pt x="147598" y="22276"/>
                    <a:pt x="148442" y="21139"/>
                    <a:pt x="149574" y="20805"/>
                  </a:cubicBezTo>
                  <a:cubicBezTo>
                    <a:pt x="149811" y="20736"/>
                    <a:pt x="150056" y="20702"/>
                    <a:pt x="150302" y="20702"/>
                  </a:cubicBezTo>
                  <a:cubicBezTo>
                    <a:pt x="151231" y="20702"/>
                    <a:pt x="152165" y="21179"/>
                    <a:pt x="152664" y="21968"/>
                  </a:cubicBezTo>
                  <a:cubicBezTo>
                    <a:pt x="153442" y="23198"/>
                    <a:pt x="153129" y="24821"/>
                    <a:pt x="152563" y="26163"/>
                  </a:cubicBezTo>
                  <a:cubicBezTo>
                    <a:pt x="151998" y="27505"/>
                    <a:pt x="151199" y="28790"/>
                    <a:pt x="151051" y="30239"/>
                  </a:cubicBezTo>
                  <a:cubicBezTo>
                    <a:pt x="150905" y="31687"/>
                    <a:pt x="151726" y="33391"/>
                    <a:pt x="153173" y="33553"/>
                  </a:cubicBezTo>
                  <a:cubicBezTo>
                    <a:pt x="153252" y="33562"/>
                    <a:pt x="153330" y="33566"/>
                    <a:pt x="153406" y="33566"/>
                  </a:cubicBezTo>
                  <a:cubicBezTo>
                    <a:pt x="155043" y="33566"/>
                    <a:pt x="156090" y="31574"/>
                    <a:pt x="156201" y="29877"/>
                  </a:cubicBezTo>
                  <a:cubicBezTo>
                    <a:pt x="156318" y="28099"/>
                    <a:pt x="155972" y="26160"/>
                    <a:pt x="156925" y="24659"/>
                  </a:cubicBezTo>
                  <a:cubicBezTo>
                    <a:pt x="158377" y="22374"/>
                    <a:pt x="162385" y="21839"/>
                    <a:pt x="162490" y="19133"/>
                  </a:cubicBezTo>
                  <a:cubicBezTo>
                    <a:pt x="162574" y="16945"/>
                    <a:pt x="159821" y="15661"/>
                    <a:pt x="159327" y="13530"/>
                  </a:cubicBezTo>
                  <a:cubicBezTo>
                    <a:pt x="159129" y="12668"/>
                    <a:pt x="159325" y="11773"/>
                    <a:pt x="159405" y="10894"/>
                  </a:cubicBezTo>
                  <a:cubicBezTo>
                    <a:pt x="159709" y="7612"/>
                    <a:pt x="158263" y="4218"/>
                    <a:pt x="155688" y="2163"/>
                  </a:cubicBezTo>
                  <a:cubicBezTo>
                    <a:pt x="153919" y="751"/>
                    <a:pt x="151652" y="0"/>
                    <a:pt x="14939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39"/>
            <p:cNvSpPr/>
            <p:nvPr/>
          </p:nvSpPr>
          <p:spPr>
            <a:xfrm>
              <a:off x="6011777" y="3279498"/>
              <a:ext cx="201091" cy="111123"/>
            </a:xfrm>
            <a:custGeom>
              <a:avLst/>
              <a:gdLst/>
              <a:ahLst/>
              <a:cxnLst/>
              <a:rect l="l" t="t" r="r" b="b"/>
              <a:pathLst>
                <a:path w="13717" h="7580" extrusionOk="0">
                  <a:moveTo>
                    <a:pt x="9951" y="0"/>
                  </a:moveTo>
                  <a:cubicBezTo>
                    <a:pt x="6355" y="0"/>
                    <a:pt x="1" y="1281"/>
                    <a:pt x="2486" y="4894"/>
                  </a:cubicBezTo>
                  <a:cubicBezTo>
                    <a:pt x="3169" y="5885"/>
                    <a:pt x="4297" y="6467"/>
                    <a:pt x="5404" y="6938"/>
                  </a:cubicBezTo>
                  <a:cubicBezTo>
                    <a:pt x="6217" y="7282"/>
                    <a:pt x="7136" y="7580"/>
                    <a:pt x="8003" y="7580"/>
                  </a:cubicBezTo>
                  <a:cubicBezTo>
                    <a:pt x="8565" y="7580"/>
                    <a:pt x="9106" y="7454"/>
                    <a:pt x="9581" y="7134"/>
                  </a:cubicBezTo>
                  <a:cubicBezTo>
                    <a:pt x="10406" y="6577"/>
                    <a:pt x="13156" y="2774"/>
                    <a:pt x="13348" y="1948"/>
                  </a:cubicBezTo>
                  <a:cubicBezTo>
                    <a:pt x="13716" y="358"/>
                    <a:pt x="13186" y="447"/>
                    <a:pt x="11597" y="126"/>
                  </a:cubicBezTo>
                  <a:cubicBezTo>
                    <a:pt x="11194" y="44"/>
                    <a:pt x="10620" y="0"/>
                    <a:pt x="99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39"/>
            <p:cNvSpPr/>
            <p:nvPr/>
          </p:nvSpPr>
          <p:spPr>
            <a:xfrm>
              <a:off x="5868097" y="3268341"/>
              <a:ext cx="327622" cy="236246"/>
            </a:xfrm>
            <a:custGeom>
              <a:avLst/>
              <a:gdLst/>
              <a:ahLst/>
              <a:cxnLst/>
              <a:rect l="l" t="t" r="r" b="b"/>
              <a:pathLst>
                <a:path w="22348" h="16115" extrusionOk="0">
                  <a:moveTo>
                    <a:pt x="946" y="1"/>
                  </a:moveTo>
                  <a:cubicBezTo>
                    <a:pt x="616" y="1"/>
                    <a:pt x="299" y="66"/>
                    <a:pt x="1" y="208"/>
                  </a:cubicBezTo>
                  <a:cubicBezTo>
                    <a:pt x="742" y="1762"/>
                    <a:pt x="2032" y="3475"/>
                    <a:pt x="2935" y="5119"/>
                  </a:cubicBezTo>
                  <a:cubicBezTo>
                    <a:pt x="6575" y="11745"/>
                    <a:pt x="13987" y="16115"/>
                    <a:pt x="21544" y="16115"/>
                  </a:cubicBezTo>
                  <a:cubicBezTo>
                    <a:pt x="21635" y="16115"/>
                    <a:pt x="21726" y="16114"/>
                    <a:pt x="21817" y="16113"/>
                  </a:cubicBezTo>
                  <a:cubicBezTo>
                    <a:pt x="22347" y="15571"/>
                    <a:pt x="21564" y="14744"/>
                    <a:pt x="20866" y="14448"/>
                  </a:cubicBezTo>
                  <a:cubicBezTo>
                    <a:pt x="18934" y="13634"/>
                    <a:pt x="16857" y="13226"/>
                    <a:pt x="14879" y="12532"/>
                  </a:cubicBezTo>
                  <a:cubicBezTo>
                    <a:pt x="12900" y="11839"/>
                    <a:pt x="10943" y="10790"/>
                    <a:pt x="9769" y="9051"/>
                  </a:cubicBezTo>
                  <a:cubicBezTo>
                    <a:pt x="9280" y="8326"/>
                    <a:pt x="8945" y="7508"/>
                    <a:pt x="8542" y="6731"/>
                  </a:cubicBezTo>
                  <a:cubicBezTo>
                    <a:pt x="7503" y="4729"/>
                    <a:pt x="3759" y="1"/>
                    <a:pt x="9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39"/>
            <p:cNvSpPr/>
            <p:nvPr/>
          </p:nvSpPr>
          <p:spPr>
            <a:xfrm>
              <a:off x="6038759" y="3508301"/>
              <a:ext cx="565627" cy="475644"/>
            </a:xfrm>
            <a:custGeom>
              <a:avLst/>
              <a:gdLst/>
              <a:ahLst/>
              <a:cxnLst/>
              <a:rect l="l" t="t" r="r" b="b"/>
              <a:pathLst>
                <a:path w="38583" h="32445" extrusionOk="0">
                  <a:moveTo>
                    <a:pt x="17573" y="0"/>
                  </a:moveTo>
                  <a:cubicBezTo>
                    <a:pt x="14431" y="0"/>
                    <a:pt x="10968" y="2180"/>
                    <a:pt x="9011" y="4369"/>
                  </a:cubicBezTo>
                  <a:cubicBezTo>
                    <a:pt x="8028" y="5468"/>
                    <a:pt x="7111" y="6810"/>
                    <a:pt x="5676" y="7153"/>
                  </a:cubicBezTo>
                  <a:cubicBezTo>
                    <a:pt x="4830" y="7356"/>
                    <a:pt x="3925" y="7164"/>
                    <a:pt x="3076" y="7361"/>
                  </a:cubicBezTo>
                  <a:cubicBezTo>
                    <a:pt x="581" y="7938"/>
                    <a:pt x="1" y="11293"/>
                    <a:pt x="569" y="13791"/>
                  </a:cubicBezTo>
                  <a:cubicBezTo>
                    <a:pt x="1136" y="16289"/>
                    <a:pt x="2307" y="18910"/>
                    <a:pt x="1374" y="21296"/>
                  </a:cubicBezTo>
                  <a:cubicBezTo>
                    <a:pt x="1185" y="21776"/>
                    <a:pt x="913" y="22246"/>
                    <a:pt x="921" y="22762"/>
                  </a:cubicBezTo>
                  <a:cubicBezTo>
                    <a:pt x="932" y="23380"/>
                    <a:pt x="1355" y="23921"/>
                    <a:pt x="1849" y="24293"/>
                  </a:cubicBezTo>
                  <a:cubicBezTo>
                    <a:pt x="2646" y="24890"/>
                    <a:pt x="3559" y="25128"/>
                    <a:pt x="4517" y="25128"/>
                  </a:cubicBezTo>
                  <a:cubicBezTo>
                    <a:pt x="6301" y="25128"/>
                    <a:pt x="8239" y="24301"/>
                    <a:pt x="9868" y="23418"/>
                  </a:cubicBezTo>
                  <a:cubicBezTo>
                    <a:pt x="11665" y="22444"/>
                    <a:pt x="13735" y="21414"/>
                    <a:pt x="15685" y="21414"/>
                  </a:cubicBezTo>
                  <a:cubicBezTo>
                    <a:pt x="16453" y="21414"/>
                    <a:pt x="17203" y="21574"/>
                    <a:pt x="17910" y="21960"/>
                  </a:cubicBezTo>
                  <a:cubicBezTo>
                    <a:pt x="20585" y="23420"/>
                    <a:pt x="20837" y="27119"/>
                    <a:pt x="22486" y="29685"/>
                  </a:cubicBezTo>
                  <a:cubicBezTo>
                    <a:pt x="23522" y="31296"/>
                    <a:pt x="25450" y="32445"/>
                    <a:pt x="27291" y="32445"/>
                  </a:cubicBezTo>
                  <a:cubicBezTo>
                    <a:pt x="28027" y="32445"/>
                    <a:pt x="28749" y="32261"/>
                    <a:pt x="29394" y="31851"/>
                  </a:cubicBezTo>
                  <a:cubicBezTo>
                    <a:pt x="30163" y="31362"/>
                    <a:pt x="30731" y="30624"/>
                    <a:pt x="31285" y="29900"/>
                  </a:cubicBezTo>
                  <a:lnTo>
                    <a:pt x="34684" y="25460"/>
                  </a:lnTo>
                  <a:cubicBezTo>
                    <a:pt x="36183" y="23501"/>
                    <a:pt x="37736" y="21414"/>
                    <a:pt x="38025" y="18965"/>
                  </a:cubicBezTo>
                  <a:cubicBezTo>
                    <a:pt x="38582" y="14235"/>
                    <a:pt x="34390" y="10436"/>
                    <a:pt x="30609" y="7540"/>
                  </a:cubicBezTo>
                  <a:cubicBezTo>
                    <a:pt x="30407" y="6031"/>
                    <a:pt x="30190" y="4479"/>
                    <a:pt x="29421" y="3165"/>
                  </a:cubicBezTo>
                  <a:cubicBezTo>
                    <a:pt x="28683" y="1906"/>
                    <a:pt x="27576" y="1186"/>
                    <a:pt x="26718" y="1186"/>
                  </a:cubicBezTo>
                  <a:cubicBezTo>
                    <a:pt x="25783" y="1186"/>
                    <a:pt x="25141" y="2039"/>
                    <a:pt x="25589" y="3982"/>
                  </a:cubicBezTo>
                  <a:cubicBezTo>
                    <a:pt x="25561" y="3983"/>
                    <a:pt x="25533" y="3983"/>
                    <a:pt x="25505" y="3983"/>
                  </a:cubicBezTo>
                  <a:cubicBezTo>
                    <a:pt x="23077" y="3983"/>
                    <a:pt x="21095" y="399"/>
                    <a:pt x="18382" y="51"/>
                  </a:cubicBezTo>
                  <a:cubicBezTo>
                    <a:pt x="18115" y="17"/>
                    <a:pt x="17846" y="0"/>
                    <a:pt x="175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93" name="Google Shape;1793;p39"/>
          <p:cNvGrpSpPr/>
          <p:nvPr/>
        </p:nvGrpSpPr>
        <p:grpSpPr>
          <a:xfrm>
            <a:off x="1371650" y="1504425"/>
            <a:ext cx="1971091" cy="882523"/>
            <a:chOff x="1512963" y="1564125"/>
            <a:chExt cx="1971091" cy="882523"/>
          </a:xfrm>
        </p:grpSpPr>
        <p:grpSp>
          <p:nvGrpSpPr>
            <p:cNvPr id="1794" name="Google Shape;1794;p39"/>
            <p:cNvGrpSpPr/>
            <p:nvPr/>
          </p:nvGrpSpPr>
          <p:grpSpPr>
            <a:xfrm>
              <a:off x="1818387" y="1564125"/>
              <a:ext cx="1665666" cy="882523"/>
              <a:chOff x="5737190" y="3844365"/>
              <a:chExt cx="2730600" cy="882523"/>
            </a:xfrm>
          </p:grpSpPr>
          <p:sp>
            <p:nvSpPr>
              <p:cNvPr id="1795" name="Google Shape;1795;p39"/>
              <p:cNvSpPr txBox="1"/>
              <p:nvPr/>
            </p:nvSpPr>
            <p:spPr>
              <a:xfrm>
                <a:off x="5737190" y="3844365"/>
                <a:ext cx="2730600" cy="429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b="1">
                    <a:solidFill>
                      <a:schemeClr val="accent6"/>
                    </a:solidFill>
                    <a:latin typeface="Quicksand"/>
                    <a:ea typeface="Quicksand"/>
                    <a:cs typeface="Quicksand"/>
                    <a:sym typeface="Quicksand"/>
                  </a:rPr>
                  <a:t>Mars</a:t>
                </a:r>
                <a:endParaRPr sz="2200" b="1">
                  <a:solidFill>
                    <a:schemeClr val="accent6"/>
                  </a:solidFill>
                  <a:latin typeface="Quicksand"/>
                  <a:ea typeface="Quicksand"/>
                  <a:cs typeface="Quicksand"/>
                  <a:sym typeface="Quicksand"/>
                </a:endParaRPr>
              </a:p>
            </p:txBody>
          </p:sp>
          <p:sp>
            <p:nvSpPr>
              <p:cNvPr id="1796" name="Google Shape;1796;p39"/>
              <p:cNvSpPr txBox="1"/>
              <p:nvPr/>
            </p:nvSpPr>
            <p:spPr>
              <a:xfrm>
                <a:off x="5737190" y="4180889"/>
                <a:ext cx="2730600" cy="546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Despite being red, Mars is a cold place </a:t>
                </a:r>
                <a:endParaRPr sz="1200">
                  <a:solidFill>
                    <a:schemeClr val="dk1"/>
                  </a:solidFill>
                  <a:latin typeface="Quicksand Medium"/>
                  <a:ea typeface="Quicksand Medium"/>
                  <a:cs typeface="Quicksand Medium"/>
                  <a:sym typeface="Quicksand Medium"/>
                </a:endParaRPr>
              </a:p>
            </p:txBody>
          </p:sp>
        </p:grpSp>
        <p:sp>
          <p:nvSpPr>
            <p:cNvPr id="1797" name="Google Shape;1797;p39"/>
            <p:cNvSpPr/>
            <p:nvPr/>
          </p:nvSpPr>
          <p:spPr>
            <a:xfrm>
              <a:off x="1512963" y="1666625"/>
              <a:ext cx="229800" cy="229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98" name="Google Shape;1798;p39"/>
          <p:cNvGrpSpPr/>
          <p:nvPr/>
        </p:nvGrpSpPr>
        <p:grpSpPr>
          <a:xfrm>
            <a:off x="1371650" y="2376525"/>
            <a:ext cx="1971091" cy="882523"/>
            <a:chOff x="1512963" y="2436225"/>
            <a:chExt cx="1971091" cy="882523"/>
          </a:xfrm>
        </p:grpSpPr>
        <p:grpSp>
          <p:nvGrpSpPr>
            <p:cNvPr id="1799" name="Google Shape;1799;p39"/>
            <p:cNvGrpSpPr/>
            <p:nvPr/>
          </p:nvGrpSpPr>
          <p:grpSpPr>
            <a:xfrm>
              <a:off x="1818387" y="2436225"/>
              <a:ext cx="1665666" cy="882523"/>
              <a:chOff x="5737190" y="3844364"/>
              <a:chExt cx="2730600" cy="882523"/>
            </a:xfrm>
          </p:grpSpPr>
          <p:sp>
            <p:nvSpPr>
              <p:cNvPr id="1800" name="Google Shape;1800;p39"/>
              <p:cNvSpPr txBox="1"/>
              <p:nvPr/>
            </p:nvSpPr>
            <p:spPr>
              <a:xfrm>
                <a:off x="5737190" y="3844364"/>
                <a:ext cx="2730600" cy="429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b="1">
                    <a:solidFill>
                      <a:schemeClr val="accent6"/>
                    </a:solidFill>
                    <a:latin typeface="Quicksand"/>
                    <a:ea typeface="Quicksand"/>
                    <a:cs typeface="Quicksand"/>
                    <a:sym typeface="Quicksand"/>
                  </a:rPr>
                  <a:t>Venus</a:t>
                </a:r>
                <a:endParaRPr sz="2200" b="1">
                  <a:solidFill>
                    <a:schemeClr val="accent6"/>
                  </a:solidFill>
                  <a:latin typeface="Quicksand"/>
                  <a:ea typeface="Quicksand"/>
                  <a:cs typeface="Quicksand"/>
                  <a:sym typeface="Quicksand"/>
                </a:endParaRPr>
              </a:p>
            </p:txBody>
          </p:sp>
          <p:sp>
            <p:nvSpPr>
              <p:cNvPr id="1801" name="Google Shape;1801;p39"/>
              <p:cNvSpPr txBox="1"/>
              <p:nvPr/>
            </p:nvSpPr>
            <p:spPr>
              <a:xfrm>
                <a:off x="5737190" y="4180888"/>
                <a:ext cx="2730600" cy="546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Venus has a beautiful name</a:t>
                </a:r>
                <a:endParaRPr sz="1200">
                  <a:solidFill>
                    <a:schemeClr val="dk1"/>
                  </a:solidFill>
                  <a:latin typeface="Quicksand Medium"/>
                  <a:ea typeface="Quicksand Medium"/>
                  <a:cs typeface="Quicksand Medium"/>
                  <a:sym typeface="Quicksand Medium"/>
                </a:endParaRPr>
              </a:p>
            </p:txBody>
          </p:sp>
        </p:grpSp>
        <p:sp>
          <p:nvSpPr>
            <p:cNvPr id="1802" name="Google Shape;1802;p39"/>
            <p:cNvSpPr/>
            <p:nvPr/>
          </p:nvSpPr>
          <p:spPr>
            <a:xfrm>
              <a:off x="1512963" y="2544550"/>
              <a:ext cx="229800" cy="2298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03" name="Google Shape;1803;p39"/>
          <p:cNvGrpSpPr/>
          <p:nvPr/>
        </p:nvGrpSpPr>
        <p:grpSpPr>
          <a:xfrm>
            <a:off x="1371650" y="3259050"/>
            <a:ext cx="1971091" cy="882523"/>
            <a:chOff x="1512963" y="3318750"/>
            <a:chExt cx="1971091" cy="882523"/>
          </a:xfrm>
        </p:grpSpPr>
        <p:grpSp>
          <p:nvGrpSpPr>
            <p:cNvPr id="1804" name="Google Shape;1804;p39"/>
            <p:cNvGrpSpPr/>
            <p:nvPr/>
          </p:nvGrpSpPr>
          <p:grpSpPr>
            <a:xfrm>
              <a:off x="1818387" y="3318750"/>
              <a:ext cx="1665666" cy="882523"/>
              <a:chOff x="5737190" y="3844363"/>
              <a:chExt cx="2730600" cy="882523"/>
            </a:xfrm>
          </p:grpSpPr>
          <p:sp>
            <p:nvSpPr>
              <p:cNvPr id="1805" name="Google Shape;1805;p39"/>
              <p:cNvSpPr txBox="1"/>
              <p:nvPr/>
            </p:nvSpPr>
            <p:spPr>
              <a:xfrm>
                <a:off x="5737190" y="3844363"/>
                <a:ext cx="2730600" cy="429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b="1">
                    <a:solidFill>
                      <a:schemeClr val="accent6"/>
                    </a:solidFill>
                    <a:latin typeface="Quicksand"/>
                    <a:ea typeface="Quicksand"/>
                    <a:cs typeface="Quicksand"/>
                    <a:sym typeface="Quicksand"/>
                  </a:rPr>
                  <a:t>Saturn</a:t>
                </a:r>
                <a:endParaRPr sz="2200" b="1">
                  <a:solidFill>
                    <a:schemeClr val="accent6"/>
                  </a:solidFill>
                  <a:latin typeface="Quicksand"/>
                  <a:ea typeface="Quicksand"/>
                  <a:cs typeface="Quicksand"/>
                  <a:sym typeface="Quicksand"/>
                </a:endParaRPr>
              </a:p>
            </p:txBody>
          </p:sp>
          <p:sp>
            <p:nvSpPr>
              <p:cNvPr id="1806" name="Google Shape;1806;p39"/>
              <p:cNvSpPr txBox="1"/>
              <p:nvPr/>
            </p:nvSpPr>
            <p:spPr>
              <a:xfrm>
                <a:off x="5737190" y="4180886"/>
                <a:ext cx="2730600" cy="546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Saturn is a gas giant with rings</a:t>
                </a:r>
                <a:endParaRPr sz="1200">
                  <a:solidFill>
                    <a:schemeClr val="dk1"/>
                  </a:solidFill>
                  <a:latin typeface="Quicksand Medium"/>
                  <a:ea typeface="Quicksand Medium"/>
                  <a:cs typeface="Quicksand Medium"/>
                  <a:sym typeface="Quicksand Medium"/>
                </a:endParaRPr>
              </a:p>
            </p:txBody>
          </p:sp>
        </p:grpSp>
        <p:sp>
          <p:nvSpPr>
            <p:cNvPr id="1807" name="Google Shape;1807;p39"/>
            <p:cNvSpPr/>
            <p:nvPr/>
          </p:nvSpPr>
          <p:spPr>
            <a:xfrm>
              <a:off x="1512963" y="3422475"/>
              <a:ext cx="229800" cy="2298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08" name="Google Shape;1808;p39"/>
          <p:cNvSpPr/>
          <p:nvPr/>
        </p:nvSpPr>
        <p:spPr>
          <a:xfrm>
            <a:off x="5920213" y="2891963"/>
            <a:ext cx="229800" cy="2298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39"/>
          <p:cNvSpPr/>
          <p:nvPr/>
        </p:nvSpPr>
        <p:spPr>
          <a:xfrm>
            <a:off x="6734563" y="2110913"/>
            <a:ext cx="229800" cy="2298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39"/>
          <p:cNvSpPr/>
          <p:nvPr/>
        </p:nvSpPr>
        <p:spPr>
          <a:xfrm>
            <a:off x="4396813" y="2331263"/>
            <a:ext cx="229800" cy="229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39"/>
          <p:cNvSpPr/>
          <p:nvPr/>
        </p:nvSpPr>
        <p:spPr>
          <a:xfrm rot="2192721">
            <a:off x="1898569" y="875347"/>
            <a:ext cx="891313" cy="770187"/>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B7E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15"/>
        <p:cNvGrpSpPr/>
        <p:nvPr/>
      </p:nvGrpSpPr>
      <p:grpSpPr>
        <a:xfrm>
          <a:off x="0" y="0"/>
          <a:ext cx="0" cy="0"/>
          <a:chOff x="0" y="0"/>
          <a:chExt cx="0" cy="0"/>
        </a:xfrm>
      </p:grpSpPr>
      <p:sp>
        <p:nvSpPr>
          <p:cNvPr id="1816" name="Google Shape;1816;p40"/>
          <p:cNvSpPr/>
          <p:nvPr/>
        </p:nvSpPr>
        <p:spPr>
          <a:xfrm>
            <a:off x="6721650" y="1393725"/>
            <a:ext cx="1370100" cy="29097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40"/>
          <p:cNvSpPr/>
          <p:nvPr/>
        </p:nvSpPr>
        <p:spPr>
          <a:xfrm rot="2192721">
            <a:off x="6994619" y="3908922"/>
            <a:ext cx="891313" cy="770187"/>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B7E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818" name="Google Shape;1818;p40"/>
          <p:cNvSpPr/>
          <p:nvPr/>
        </p:nvSpPr>
        <p:spPr>
          <a:xfrm>
            <a:off x="2512325" y="1393725"/>
            <a:ext cx="1370100" cy="29097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40"/>
          <p:cNvSpPr/>
          <p:nvPr/>
        </p:nvSpPr>
        <p:spPr>
          <a:xfrm rot="2700000">
            <a:off x="1580403" y="872847"/>
            <a:ext cx="1088288" cy="940409"/>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820" name="Google Shape;1820;p40"/>
          <p:cNvSpPr/>
          <p:nvPr/>
        </p:nvSpPr>
        <p:spPr>
          <a:xfrm>
            <a:off x="3912500" y="1393725"/>
            <a:ext cx="1370100" cy="29097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40"/>
          <p:cNvSpPr/>
          <p:nvPr/>
        </p:nvSpPr>
        <p:spPr>
          <a:xfrm>
            <a:off x="5316775" y="1393725"/>
            <a:ext cx="1370100" cy="29097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40"/>
          <p:cNvSpPr/>
          <p:nvPr/>
        </p:nvSpPr>
        <p:spPr>
          <a:xfrm>
            <a:off x="1046125" y="2588499"/>
            <a:ext cx="1440600" cy="1714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40"/>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grpSp>
        <p:nvGrpSpPr>
          <p:cNvPr id="1824" name="Google Shape;1824;p40"/>
          <p:cNvGrpSpPr/>
          <p:nvPr/>
        </p:nvGrpSpPr>
        <p:grpSpPr>
          <a:xfrm>
            <a:off x="2439200" y="1469975"/>
            <a:ext cx="1429878" cy="991450"/>
            <a:chOff x="2391375" y="1393775"/>
            <a:chExt cx="1429878" cy="991450"/>
          </a:xfrm>
        </p:grpSpPr>
        <p:sp>
          <p:nvSpPr>
            <p:cNvPr id="1825" name="Google Shape;1825;p40"/>
            <p:cNvSpPr txBox="1"/>
            <p:nvPr/>
          </p:nvSpPr>
          <p:spPr>
            <a:xfrm>
              <a:off x="2399553" y="1393775"/>
              <a:ext cx="1421700" cy="66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First week</a:t>
              </a:r>
              <a:endParaRPr sz="2200" b="1">
                <a:solidFill>
                  <a:schemeClr val="accent6"/>
                </a:solidFill>
                <a:latin typeface="Quicksand"/>
                <a:ea typeface="Quicksand"/>
                <a:cs typeface="Quicksand"/>
                <a:sym typeface="Quicksand"/>
              </a:endParaRPr>
            </a:p>
          </p:txBody>
        </p:sp>
        <p:sp>
          <p:nvSpPr>
            <p:cNvPr id="1826" name="Google Shape;1826;p40"/>
            <p:cNvSpPr txBox="1"/>
            <p:nvPr/>
          </p:nvSpPr>
          <p:spPr>
            <a:xfrm>
              <a:off x="2391375" y="2108025"/>
              <a:ext cx="14217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1"/>
                  </a:solidFill>
                  <a:latin typeface="Quicksand Medium"/>
                  <a:ea typeface="Quicksand Medium"/>
                  <a:cs typeface="Quicksand Medium"/>
                  <a:sym typeface="Quicksand Medium"/>
                </a:rPr>
                <a:t>4-10</a:t>
              </a:r>
              <a:endParaRPr sz="2200">
                <a:solidFill>
                  <a:schemeClr val="dk1"/>
                </a:solidFill>
                <a:latin typeface="Quicksand Medium"/>
                <a:ea typeface="Quicksand Medium"/>
                <a:cs typeface="Quicksand Medium"/>
                <a:sym typeface="Quicksand Medium"/>
              </a:endParaRPr>
            </a:p>
          </p:txBody>
        </p:sp>
      </p:grpSp>
      <p:grpSp>
        <p:nvGrpSpPr>
          <p:cNvPr id="1827" name="Google Shape;1827;p40"/>
          <p:cNvGrpSpPr/>
          <p:nvPr/>
        </p:nvGrpSpPr>
        <p:grpSpPr>
          <a:xfrm>
            <a:off x="5241475" y="1469963"/>
            <a:ext cx="1438025" cy="973925"/>
            <a:chOff x="5306875" y="1393763"/>
            <a:chExt cx="1438025" cy="973925"/>
          </a:xfrm>
        </p:grpSpPr>
        <p:sp>
          <p:nvSpPr>
            <p:cNvPr id="1828" name="Google Shape;1828;p40"/>
            <p:cNvSpPr txBox="1"/>
            <p:nvPr/>
          </p:nvSpPr>
          <p:spPr>
            <a:xfrm>
              <a:off x="5315100" y="1393763"/>
              <a:ext cx="1429800" cy="66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Third week</a:t>
              </a:r>
              <a:endParaRPr sz="2200" b="1">
                <a:solidFill>
                  <a:schemeClr val="accent6"/>
                </a:solidFill>
                <a:latin typeface="Quicksand"/>
                <a:ea typeface="Quicksand"/>
                <a:cs typeface="Quicksand"/>
                <a:sym typeface="Quicksand"/>
              </a:endParaRPr>
            </a:p>
          </p:txBody>
        </p:sp>
        <p:sp>
          <p:nvSpPr>
            <p:cNvPr id="1829" name="Google Shape;1829;p40"/>
            <p:cNvSpPr txBox="1"/>
            <p:nvPr/>
          </p:nvSpPr>
          <p:spPr>
            <a:xfrm>
              <a:off x="5306875" y="2090488"/>
              <a:ext cx="14298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1"/>
                  </a:solidFill>
                  <a:latin typeface="Quicksand Medium"/>
                  <a:ea typeface="Quicksand Medium"/>
                  <a:cs typeface="Quicksand Medium"/>
                  <a:sym typeface="Quicksand Medium"/>
                </a:rPr>
                <a:t>18-24</a:t>
              </a:r>
              <a:endParaRPr sz="2200">
                <a:solidFill>
                  <a:schemeClr val="dk1"/>
                </a:solidFill>
                <a:latin typeface="Quicksand Medium"/>
                <a:ea typeface="Quicksand Medium"/>
                <a:cs typeface="Quicksand Medium"/>
                <a:sym typeface="Quicksand Medium"/>
              </a:endParaRPr>
            </a:p>
          </p:txBody>
        </p:sp>
      </p:grpSp>
      <p:grpSp>
        <p:nvGrpSpPr>
          <p:cNvPr id="1830" name="Google Shape;1830;p40"/>
          <p:cNvGrpSpPr/>
          <p:nvPr/>
        </p:nvGrpSpPr>
        <p:grpSpPr>
          <a:xfrm>
            <a:off x="3839188" y="1469963"/>
            <a:ext cx="1438025" cy="991450"/>
            <a:chOff x="3851788" y="1393763"/>
            <a:chExt cx="1438025" cy="991450"/>
          </a:xfrm>
        </p:grpSpPr>
        <p:sp>
          <p:nvSpPr>
            <p:cNvPr id="1831" name="Google Shape;1831;p40"/>
            <p:cNvSpPr txBox="1"/>
            <p:nvPr/>
          </p:nvSpPr>
          <p:spPr>
            <a:xfrm>
              <a:off x="3860013" y="1393763"/>
              <a:ext cx="1429800" cy="66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Second week</a:t>
              </a:r>
              <a:endParaRPr sz="2200" b="1">
                <a:solidFill>
                  <a:schemeClr val="accent6"/>
                </a:solidFill>
                <a:latin typeface="Quicksand"/>
                <a:ea typeface="Quicksand"/>
                <a:cs typeface="Quicksand"/>
                <a:sym typeface="Quicksand"/>
              </a:endParaRPr>
            </a:p>
          </p:txBody>
        </p:sp>
        <p:sp>
          <p:nvSpPr>
            <p:cNvPr id="1832" name="Google Shape;1832;p40"/>
            <p:cNvSpPr txBox="1"/>
            <p:nvPr/>
          </p:nvSpPr>
          <p:spPr>
            <a:xfrm>
              <a:off x="3851788" y="2108013"/>
              <a:ext cx="14298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1"/>
                  </a:solidFill>
                  <a:latin typeface="Quicksand Medium"/>
                  <a:ea typeface="Quicksand Medium"/>
                  <a:cs typeface="Quicksand Medium"/>
                  <a:sym typeface="Quicksand Medium"/>
                </a:rPr>
                <a:t>11-17</a:t>
              </a:r>
              <a:endParaRPr sz="2200">
                <a:solidFill>
                  <a:schemeClr val="dk1"/>
                </a:solidFill>
                <a:latin typeface="Quicksand Medium"/>
                <a:ea typeface="Quicksand Medium"/>
                <a:cs typeface="Quicksand Medium"/>
                <a:sym typeface="Quicksand Medium"/>
              </a:endParaRPr>
            </a:p>
          </p:txBody>
        </p:sp>
      </p:grpSp>
      <p:grpSp>
        <p:nvGrpSpPr>
          <p:cNvPr id="1833" name="Google Shape;1833;p40"/>
          <p:cNvGrpSpPr/>
          <p:nvPr/>
        </p:nvGrpSpPr>
        <p:grpSpPr>
          <a:xfrm>
            <a:off x="6645625" y="1469963"/>
            <a:ext cx="1438025" cy="973925"/>
            <a:chOff x="6764775" y="1393763"/>
            <a:chExt cx="1438025" cy="973925"/>
          </a:xfrm>
        </p:grpSpPr>
        <p:sp>
          <p:nvSpPr>
            <p:cNvPr id="1834" name="Google Shape;1834;p40"/>
            <p:cNvSpPr txBox="1"/>
            <p:nvPr/>
          </p:nvSpPr>
          <p:spPr>
            <a:xfrm>
              <a:off x="6773000" y="1393763"/>
              <a:ext cx="1429800" cy="66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Fourth week</a:t>
              </a:r>
              <a:endParaRPr sz="2200" b="1">
                <a:solidFill>
                  <a:schemeClr val="accent6"/>
                </a:solidFill>
                <a:latin typeface="Quicksand"/>
                <a:ea typeface="Quicksand"/>
                <a:cs typeface="Quicksand"/>
                <a:sym typeface="Quicksand"/>
              </a:endParaRPr>
            </a:p>
          </p:txBody>
        </p:sp>
        <p:sp>
          <p:nvSpPr>
            <p:cNvPr id="1835" name="Google Shape;1835;p40"/>
            <p:cNvSpPr txBox="1"/>
            <p:nvPr/>
          </p:nvSpPr>
          <p:spPr>
            <a:xfrm>
              <a:off x="6764775" y="2090488"/>
              <a:ext cx="14298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1"/>
                  </a:solidFill>
                  <a:latin typeface="Quicksand Medium"/>
                  <a:ea typeface="Quicksand Medium"/>
                  <a:cs typeface="Quicksand Medium"/>
                  <a:sym typeface="Quicksand Medium"/>
                </a:rPr>
                <a:t>25-31</a:t>
              </a:r>
              <a:endParaRPr sz="2200">
                <a:solidFill>
                  <a:schemeClr val="dk1"/>
                </a:solidFill>
                <a:latin typeface="Quicksand Medium"/>
                <a:ea typeface="Quicksand Medium"/>
                <a:cs typeface="Quicksand Medium"/>
                <a:sym typeface="Quicksand Medium"/>
              </a:endParaRPr>
            </a:p>
          </p:txBody>
        </p:sp>
      </p:grpSp>
      <p:grpSp>
        <p:nvGrpSpPr>
          <p:cNvPr id="1836" name="Google Shape;1836;p40"/>
          <p:cNvGrpSpPr/>
          <p:nvPr/>
        </p:nvGrpSpPr>
        <p:grpSpPr>
          <a:xfrm>
            <a:off x="1012425" y="1662275"/>
            <a:ext cx="1474254" cy="799150"/>
            <a:chOff x="899350" y="1586075"/>
            <a:chExt cx="1474254" cy="799150"/>
          </a:xfrm>
        </p:grpSpPr>
        <p:sp>
          <p:nvSpPr>
            <p:cNvPr id="1837" name="Google Shape;1837;p40"/>
            <p:cNvSpPr txBox="1"/>
            <p:nvPr/>
          </p:nvSpPr>
          <p:spPr>
            <a:xfrm>
              <a:off x="899350" y="1586075"/>
              <a:ext cx="14631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Subject:</a:t>
              </a:r>
              <a:endParaRPr sz="2200" b="1">
                <a:solidFill>
                  <a:schemeClr val="accent1"/>
                </a:solidFill>
                <a:latin typeface="Quicksand"/>
                <a:ea typeface="Quicksand"/>
                <a:cs typeface="Quicksand"/>
                <a:sym typeface="Quicksand"/>
              </a:endParaRPr>
            </a:p>
          </p:txBody>
        </p:sp>
        <p:sp>
          <p:nvSpPr>
            <p:cNvPr id="1838" name="Google Shape;1838;p40"/>
            <p:cNvSpPr txBox="1"/>
            <p:nvPr/>
          </p:nvSpPr>
          <p:spPr>
            <a:xfrm>
              <a:off x="910504" y="2108025"/>
              <a:ext cx="14631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dk1"/>
                  </a:solidFill>
                  <a:latin typeface="Quicksand"/>
                  <a:ea typeface="Quicksand"/>
                  <a:cs typeface="Quicksand"/>
                  <a:sym typeface="Quicksand"/>
                </a:rPr>
                <a:t>Jan-2022</a:t>
              </a:r>
              <a:endParaRPr sz="2200" b="1">
                <a:solidFill>
                  <a:schemeClr val="dk1"/>
                </a:solidFill>
                <a:latin typeface="Quicksand"/>
                <a:ea typeface="Quicksand"/>
                <a:cs typeface="Quicksand"/>
                <a:sym typeface="Quicksand"/>
              </a:endParaRPr>
            </a:p>
          </p:txBody>
        </p:sp>
      </p:grpSp>
      <p:grpSp>
        <p:nvGrpSpPr>
          <p:cNvPr id="1839" name="Google Shape;1839;p40"/>
          <p:cNvGrpSpPr/>
          <p:nvPr/>
        </p:nvGrpSpPr>
        <p:grpSpPr>
          <a:xfrm>
            <a:off x="987925" y="2846542"/>
            <a:ext cx="5266761" cy="339253"/>
            <a:chOff x="935625" y="2770342"/>
            <a:chExt cx="5266761" cy="339253"/>
          </a:xfrm>
        </p:grpSpPr>
        <p:sp>
          <p:nvSpPr>
            <p:cNvPr id="1840" name="Google Shape;1840;p40"/>
            <p:cNvSpPr txBox="1"/>
            <p:nvPr/>
          </p:nvSpPr>
          <p:spPr>
            <a:xfrm>
              <a:off x="935625" y="2801369"/>
              <a:ext cx="14298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Maths</a:t>
              </a:r>
              <a:endParaRPr sz="2200" b="1">
                <a:solidFill>
                  <a:schemeClr val="accent1"/>
                </a:solidFill>
                <a:latin typeface="Quicksand"/>
                <a:ea typeface="Quicksand"/>
                <a:cs typeface="Quicksand"/>
                <a:sym typeface="Quicksand"/>
              </a:endParaRPr>
            </a:p>
          </p:txBody>
        </p:sp>
        <p:grpSp>
          <p:nvGrpSpPr>
            <p:cNvPr id="1841" name="Google Shape;1841;p40"/>
            <p:cNvGrpSpPr/>
            <p:nvPr/>
          </p:nvGrpSpPr>
          <p:grpSpPr>
            <a:xfrm>
              <a:off x="5863133" y="2770342"/>
              <a:ext cx="339253" cy="339253"/>
              <a:chOff x="1492675" y="4992125"/>
              <a:chExt cx="481825" cy="481825"/>
            </a:xfrm>
          </p:grpSpPr>
          <p:sp>
            <p:nvSpPr>
              <p:cNvPr id="1842" name="Google Shape;1842;p40"/>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843" name="Google Shape;1843;p40"/>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grpSp>
        <p:nvGrpSpPr>
          <p:cNvPr id="1844" name="Google Shape;1844;p40"/>
          <p:cNvGrpSpPr/>
          <p:nvPr/>
        </p:nvGrpSpPr>
        <p:grpSpPr>
          <a:xfrm>
            <a:off x="987925" y="3267392"/>
            <a:ext cx="3807161" cy="339253"/>
            <a:chOff x="935625" y="3191192"/>
            <a:chExt cx="3807161" cy="339253"/>
          </a:xfrm>
        </p:grpSpPr>
        <p:sp>
          <p:nvSpPr>
            <p:cNvPr id="1845" name="Google Shape;1845;p40"/>
            <p:cNvSpPr txBox="1"/>
            <p:nvPr/>
          </p:nvSpPr>
          <p:spPr>
            <a:xfrm>
              <a:off x="935625" y="3222219"/>
              <a:ext cx="14298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Science</a:t>
              </a:r>
              <a:endParaRPr sz="2200" b="1">
                <a:solidFill>
                  <a:schemeClr val="accent1"/>
                </a:solidFill>
                <a:latin typeface="Quicksand"/>
                <a:ea typeface="Quicksand"/>
                <a:cs typeface="Quicksand"/>
                <a:sym typeface="Quicksand"/>
              </a:endParaRPr>
            </a:p>
          </p:txBody>
        </p:sp>
        <p:grpSp>
          <p:nvGrpSpPr>
            <p:cNvPr id="1846" name="Google Shape;1846;p40"/>
            <p:cNvGrpSpPr/>
            <p:nvPr/>
          </p:nvGrpSpPr>
          <p:grpSpPr>
            <a:xfrm>
              <a:off x="4403533" y="3191192"/>
              <a:ext cx="339253" cy="339253"/>
              <a:chOff x="1492675" y="4992125"/>
              <a:chExt cx="481825" cy="481825"/>
            </a:xfrm>
          </p:grpSpPr>
          <p:sp>
            <p:nvSpPr>
              <p:cNvPr id="1847" name="Google Shape;1847;p40"/>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848" name="Google Shape;1848;p40"/>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grpSp>
        <p:nvGrpSpPr>
          <p:cNvPr id="1849" name="Google Shape;1849;p40"/>
          <p:cNvGrpSpPr/>
          <p:nvPr/>
        </p:nvGrpSpPr>
        <p:grpSpPr>
          <a:xfrm>
            <a:off x="1017800" y="3688242"/>
            <a:ext cx="2332061" cy="339253"/>
            <a:chOff x="935625" y="3612042"/>
            <a:chExt cx="2332061" cy="339253"/>
          </a:xfrm>
        </p:grpSpPr>
        <p:sp>
          <p:nvSpPr>
            <p:cNvPr id="1850" name="Google Shape;1850;p40"/>
            <p:cNvSpPr txBox="1"/>
            <p:nvPr/>
          </p:nvSpPr>
          <p:spPr>
            <a:xfrm>
              <a:off x="935625" y="3643075"/>
              <a:ext cx="14298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Art</a:t>
              </a:r>
              <a:endParaRPr sz="2200" b="1">
                <a:solidFill>
                  <a:schemeClr val="accent1"/>
                </a:solidFill>
                <a:latin typeface="Quicksand"/>
                <a:ea typeface="Quicksand"/>
                <a:cs typeface="Quicksand"/>
                <a:sym typeface="Quicksand"/>
              </a:endParaRPr>
            </a:p>
          </p:txBody>
        </p:sp>
        <p:grpSp>
          <p:nvGrpSpPr>
            <p:cNvPr id="1851" name="Google Shape;1851;p40"/>
            <p:cNvGrpSpPr/>
            <p:nvPr/>
          </p:nvGrpSpPr>
          <p:grpSpPr>
            <a:xfrm>
              <a:off x="2928433" y="3612042"/>
              <a:ext cx="339253" cy="339253"/>
              <a:chOff x="1492675" y="4992125"/>
              <a:chExt cx="481825" cy="481825"/>
            </a:xfrm>
          </p:grpSpPr>
          <p:sp>
            <p:nvSpPr>
              <p:cNvPr id="1852" name="Google Shape;1852;p40"/>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853" name="Google Shape;1853;p40"/>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57"/>
        <p:cNvGrpSpPr/>
        <p:nvPr/>
      </p:nvGrpSpPr>
      <p:grpSpPr>
        <a:xfrm>
          <a:off x="0" y="0"/>
          <a:ext cx="0" cy="0"/>
          <a:chOff x="0" y="0"/>
          <a:chExt cx="0" cy="0"/>
        </a:xfrm>
      </p:grpSpPr>
      <p:grpSp>
        <p:nvGrpSpPr>
          <p:cNvPr id="1858" name="Google Shape;1858;p41"/>
          <p:cNvGrpSpPr/>
          <p:nvPr/>
        </p:nvGrpSpPr>
        <p:grpSpPr>
          <a:xfrm>
            <a:off x="677794" y="821433"/>
            <a:ext cx="2297856" cy="3624117"/>
            <a:chOff x="677794" y="821433"/>
            <a:chExt cx="2297856" cy="3624117"/>
          </a:xfrm>
        </p:grpSpPr>
        <p:sp>
          <p:nvSpPr>
            <p:cNvPr id="1859" name="Google Shape;1859;p41"/>
            <p:cNvSpPr/>
            <p:nvPr/>
          </p:nvSpPr>
          <p:spPr>
            <a:xfrm>
              <a:off x="1162750" y="1166250"/>
              <a:ext cx="1812900" cy="3279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41"/>
            <p:cNvSpPr/>
            <p:nvPr/>
          </p:nvSpPr>
          <p:spPr>
            <a:xfrm rot="-689094">
              <a:off x="745418" y="910565"/>
              <a:ext cx="973467" cy="77704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grpSp>
        <p:nvGrpSpPr>
          <p:cNvPr id="1861" name="Google Shape;1861;p41"/>
          <p:cNvGrpSpPr/>
          <p:nvPr/>
        </p:nvGrpSpPr>
        <p:grpSpPr>
          <a:xfrm>
            <a:off x="3079400" y="1166250"/>
            <a:ext cx="4901700" cy="3943879"/>
            <a:chOff x="3079400" y="1166250"/>
            <a:chExt cx="4901700" cy="3943879"/>
          </a:xfrm>
        </p:grpSpPr>
        <p:sp>
          <p:nvSpPr>
            <p:cNvPr id="1862" name="Google Shape;1862;p41"/>
            <p:cNvSpPr/>
            <p:nvPr/>
          </p:nvSpPr>
          <p:spPr>
            <a:xfrm>
              <a:off x="3079400" y="1166250"/>
              <a:ext cx="4901700" cy="3279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41"/>
            <p:cNvSpPr/>
            <p:nvPr/>
          </p:nvSpPr>
          <p:spPr>
            <a:xfrm rot="2700000">
              <a:off x="5530028" y="3922672"/>
              <a:ext cx="1088288" cy="940409"/>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864" name="Google Shape;1864;p41"/>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grpSp>
        <p:nvGrpSpPr>
          <p:cNvPr id="1865" name="Google Shape;1865;p41"/>
          <p:cNvGrpSpPr/>
          <p:nvPr/>
        </p:nvGrpSpPr>
        <p:grpSpPr>
          <a:xfrm>
            <a:off x="1337650" y="1270925"/>
            <a:ext cx="6368102" cy="423000"/>
            <a:chOff x="1337650" y="1270925"/>
            <a:chExt cx="6368102" cy="423000"/>
          </a:xfrm>
        </p:grpSpPr>
        <p:sp>
          <p:nvSpPr>
            <p:cNvPr id="1866" name="Google Shape;1866;p41"/>
            <p:cNvSpPr txBox="1"/>
            <p:nvPr/>
          </p:nvSpPr>
          <p:spPr>
            <a:xfrm>
              <a:off x="3354748" y="1323300"/>
              <a:ext cx="809100" cy="30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Mon</a:t>
              </a:r>
              <a:endParaRPr sz="2200" b="1">
                <a:solidFill>
                  <a:schemeClr val="accent1"/>
                </a:solidFill>
                <a:latin typeface="Quicksand"/>
                <a:ea typeface="Quicksand"/>
                <a:cs typeface="Quicksand"/>
                <a:sym typeface="Quicksand"/>
              </a:endParaRPr>
            </a:p>
          </p:txBody>
        </p:sp>
        <p:sp>
          <p:nvSpPr>
            <p:cNvPr id="1867" name="Google Shape;1867;p41"/>
            <p:cNvSpPr txBox="1"/>
            <p:nvPr/>
          </p:nvSpPr>
          <p:spPr>
            <a:xfrm>
              <a:off x="4240224" y="1323300"/>
              <a:ext cx="809100" cy="30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Tue</a:t>
              </a:r>
              <a:endParaRPr sz="2200" b="1">
                <a:solidFill>
                  <a:schemeClr val="accent1"/>
                </a:solidFill>
                <a:latin typeface="Quicksand"/>
                <a:ea typeface="Quicksand"/>
                <a:cs typeface="Quicksand"/>
                <a:sym typeface="Quicksand"/>
              </a:endParaRPr>
            </a:p>
          </p:txBody>
        </p:sp>
        <p:sp>
          <p:nvSpPr>
            <p:cNvPr id="1868" name="Google Shape;1868;p41"/>
            <p:cNvSpPr txBox="1"/>
            <p:nvPr/>
          </p:nvSpPr>
          <p:spPr>
            <a:xfrm>
              <a:off x="5125700" y="1323300"/>
              <a:ext cx="809100" cy="30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Wed</a:t>
              </a:r>
              <a:endParaRPr sz="2200" b="1">
                <a:solidFill>
                  <a:schemeClr val="accent1"/>
                </a:solidFill>
                <a:latin typeface="Quicksand"/>
                <a:ea typeface="Quicksand"/>
                <a:cs typeface="Quicksand"/>
                <a:sym typeface="Quicksand"/>
              </a:endParaRPr>
            </a:p>
          </p:txBody>
        </p:sp>
        <p:sp>
          <p:nvSpPr>
            <p:cNvPr id="1869" name="Google Shape;1869;p41"/>
            <p:cNvSpPr txBox="1"/>
            <p:nvPr/>
          </p:nvSpPr>
          <p:spPr>
            <a:xfrm>
              <a:off x="6011176" y="1323300"/>
              <a:ext cx="809100" cy="30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Thu</a:t>
              </a:r>
              <a:endParaRPr sz="2200" b="1">
                <a:solidFill>
                  <a:schemeClr val="accent1"/>
                </a:solidFill>
                <a:latin typeface="Quicksand"/>
                <a:ea typeface="Quicksand"/>
                <a:cs typeface="Quicksand"/>
                <a:sym typeface="Quicksand"/>
              </a:endParaRPr>
            </a:p>
          </p:txBody>
        </p:sp>
        <p:sp>
          <p:nvSpPr>
            <p:cNvPr id="1870" name="Google Shape;1870;p41"/>
            <p:cNvSpPr txBox="1"/>
            <p:nvPr/>
          </p:nvSpPr>
          <p:spPr>
            <a:xfrm>
              <a:off x="6896652" y="1323300"/>
              <a:ext cx="809100" cy="30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Fri</a:t>
              </a:r>
              <a:endParaRPr sz="2200" b="1">
                <a:solidFill>
                  <a:schemeClr val="accent1"/>
                </a:solidFill>
                <a:latin typeface="Quicksand"/>
                <a:ea typeface="Quicksand"/>
                <a:cs typeface="Quicksand"/>
                <a:sym typeface="Quicksand"/>
              </a:endParaRPr>
            </a:p>
          </p:txBody>
        </p:sp>
        <p:sp>
          <p:nvSpPr>
            <p:cNvPr id="1871" name="Google Shape;1871;p41"/>
            <p:cNvSpPr txBox="1"/>
            <p:nvPr/>
          </p:nvSpPr>
          <p:spPr>
            <a:xfrm>
              <a:off x="1337650" y="1270925"/>
              <a:ext cx="1463100" cy="423000"/>
            </a:xfrm>
            <a:prstGeom prst="rect">
              <a:avLst/>
            </a:prstGeom>
            <a:noFill/>
            <a:ln>
              <a:noFill/>
            </a:ln>
          </p:spPr>
          <p:txBody>
            <a:bodyPr spcFirstLastPara="1" wrap="square" lIns="91425" tIns="91425" rIns="91425" bIns="91425" anchor="ctr" anchorCtr="0">
              <a:noAutofit/>
            </a:bodyPr>
            <a:lstStyle/>
            <a:p>
              <a:pPr marL="57150" lvl="0" indent="0" algn="l" rtl="0">
                <a:spcBef>
                  <a:spcPts val="0"/>
                </a:spcBef>
                <a:spcAft>
                  <a:spcPts val="0"/>
                </a:spcAft>
                <a:buNone/>
              </a:pPr>
              <a:r>
                <a:rPr lang="en" sz="2200" b="1">
                  <a:solidFill>
                    <a:schemeClr val="accent1"/>
                  </a:solidFill>
                  <a:latin typeface="Quicksand"/>
                  <a:ea typeface="Quicksand"/>
                  <a:cs typeface="Quicksand"/>
                  <a:sym typeface="Quicksand"/>
                </a:rPr>
                <a:t>Activities</a:t>
              </a:r>
              <a:endParaRPr sz="2200" b="1">
                <a:solidFill>
                  <a:schemeClr val="accent1"/>
                </a:solidFill>
                <a:latin typeface="Quicksand"/>
                <a:ea typeface="Quicksand"/>
                <a:cs typeface="Quicksand"/>
                <a:sym typeface="Quicksand"/>
              </a:endParaRPr>
            </a:p>
          </p:txBody>
        </p:sp>
      </p:grpSp>
      <p:grpSp>
        <p:nvGrpSpPr>
          <p:cNvPr id="1872" name="Google Shape;1872;p41"/>
          <p:cNvGrpSpPr/>
          <p:nvPr/>
        </p:nvGrpSpPr>
        <p:grpSpPr>
          <a:xfrm>
            <a:off x="1433200" y="1838850"/>
            <a:ext cx="5203948" cy="803100"/>
            <a:chOff x="1433200" y="1838850"/>
            <a:chExt cx="5203948" cy="803100"/>
          </a:xfrm>
        </p:grpSpPr>
        <p:sp>
          <p:nvSpPr>
            <p:cNvPr id="1873" name="Google Shape;1873;p41"/>
            <p:cNvSpPr txBox="1"/>
            <p:nvPr/>
          </p:nvSpPr>
          <p:spPr>
            <a:xfrm>
              <a:off x="1433200" y="1838850"/>
              <a:ext cx="1272000" cy="803100"/>
            </a:xfrm>
            <a:prstGeom prst="rect">
              <a:avLst/>
            </a:prstGeom>
            <a:noFill/>
            <a:ln>
              <a:noFill/>
            </a:ln>
          </p:spPr>
          <p:txBody>
            <a:bodyPr spcFirstLastPara="1" wrap="square" lIns="91425" tIns="91425" rIns="91425" bIns="91425" anchor="t" anchorCtr="0">
              <a:noAutofit/>
            </a:bodyPr>
            <a:lstStyle/>
            <a:p>
              <a:pPr marL="57150" lvl="0" indent="0" algn="l" rtl="0">
                <a:spcBef>
                  <a:spcPts val="0"/>
                </a:spcBef>
                <a:spcAft>
                  <a:spcPts val="1200"/>
                </a:spcAft>
                <a:buClr>
                  <a:srgbClr val="0C4075"/>
                </a:buClr>
                <a:buSzPts val="1100"/>
                <a:buFont typeface="Arial"/>
                <a:buNone/>
              </a:pPr>
              <a:r>
                <a:rPr lang="en" sz="1200">
                  <a:solidFill>
                    <a:schemeClr val="dk1"/>
                  </a:solidFill>
                  <a:latin typeface="Quicksand Medium"/>
                  <a:ea typeface="Quicksand Medium"/>
                  <a:cs typeface="Quicksand Medium"/>
                  <a:sym typeface="Quicksand Medium"/>
                </a:rPr>
                <a:t>Mercury is the closest planet to the Sun</a:t>
              </a:r>
              <a:endParaRPr sz="1200">
                <a:solidFill>
                  <a:schemeClr val="dk1"/>
                </a:solidFill>
                <a:latin typeface="Quicksand Medium"/>
                <a:ea typeface="Quicksand Medium"/>
                <a:cs typeface="Quicksand Medium"/>
                <a:sym typeface="Quicksand Medium"/>
              </a:endParaRPr>
            </a:p>
          </p:txBody>
        </p:sp>
        <p:grpSp>
          <p:nvGrpSpPr>
            <p:cNvPr id="1874" name="Google Shape;1874;p41"/>
            <p:cNvGrpSpPr/>
            <p:nvPr/>
          </p:nvGrpSpPr>
          <p:grpSpPr>
            <a:xfrm>
              <a:off x="4490720" y="2070774"/>
              <a:ext cx="339253" cy="339253"/>
              <a:chOff x="1492675" y="4992125"/>
              <a:chExt cx="481825" cy="481825"/>
            </a:xfrm>
          </p:grpSpPr>
          <p:sp>
            <p:nvSpPr>
              <p:cNvPr id="1875" name="Google Shape;1875;p41"/>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876" name="Google Shape;1876;p41"/>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877" name="Google Shape;1877;p41"/>
            <p:cNvGrpSpPr/>
            <p:nvPr/>
          </p:nvGrpSpPr>
          <p:grpSpPr>
            <a:xfrm>
              <a:off x="3624512" y="2070774"/>
              <a:ext cx="339253" cy="339253"/>
              <a:chOff x="2085525" y="4992125"/>
              <a:chExt cx="481825" cy="481825"/>
            </a:xfrm>
          </p:grpSpPr>
          <p:sp>
            <p:nvSpPr>
              <p:cNvPr id="1878" name="Google Shape;1878;p41"/>
              <p:cNvSpPr/>
              <p:nvPr/>
            </p:nvSpPr>
            <p:spPr>
              <a:xfrm>
                <a:off x="2244150" y="5152125"/>
                <a:ext cx="164500" cy="161825"/>
              </a:xfrm>
              <a:custGeom>
                <a:avLst/>
                <a:gdLst/>
                <a:ahLst/>
                <a:cxnLst/>
                <a:rect l="l" t="t" r="r" b="b"/>
                <a:pathLst>
                  <a:path w="6580" h="6473" extrusionOk="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879" name="Google Shape;1879;p41"/>
              <p:cNvSpPr/>
              <p:nvPr/>
            </p:nvSpPr>
            <p:spPr>
              <a:xfrm>
                <a:off x="2085525" y="4992125"/>
                <a:ext cx="481825" cy="481825"/>
              </a:xfrm>
              <a:custGeom>
                <a:avLst/>
                <a:gdLst/>
                <a:ahLst/>
                <a:cxnLst/>
                <a:rect l="l" t="t" r="r" b="b"/>
                <a:pathLst>
                  <a:path w="19273" h="19273" extrusionOk="0">
                    <a:moveTo>
                      <a:pt x="12313" y="5263"/>
                    </a:moveTo>
                    <a:cubicBezTo>
                      <a:pt x="12748" y="5263"/>
                      <a:pt x="13183" y="5429"/>
                      <a:pt x="13515" y="5761"/>
                    </a:cubicBezTo>
                    <a:cubicBezTo>
                      <a:pt x="14174" y="6424"/>
                      <a:pt x="14171" y="7496"/>
                      <a:pt x="13509" y="8155"/>
                    </a:cubicBezTo>
                    <a:lnTo>
                      <a:pt x="12030" y="9637"/>
                    </a:lnTo>
                    <a:lnTo>
                      <a:pt x="13512" y="11118"/>
                    </a:lnTo>
                    <a:cubicBezTo>
                      <a:pt x="14174" y="11778"/>
                      <a:pt x="14177" y="12850"/>
                      <a:pt x="13515" y="13512"/>
                    </a:cubicBezTo>
                    <a:cubicBezTo>
                      <a:pt x="13184" y="13844"/>
                      <a:pt x="12749" y="14011"/>
                      <a:pt x="12315" y="14011"/>
                    </a:cubicBezTo>
                    <a:cubicBezTo>
                      <a:pt x="11883" y="14011"/>
                      <a:pt x="11451" y="13847"/>
                      <a:pt x="11121" y="13518"/>
                    </a:cubicBezTo>
                    <a:lnTo>
                      <a:pt x="9636" y="12088"/>
                    </a:lnTo>
                    <a:lnTo>
                      <a:pt x="8152" y="13518"/>
                    </a:lnTo>
                    <a:cubicBezTo>
                      <a:pt x="7822" y="13847"/>
                      <a:pt x="7390" y="14011"/>
                      <a:pt x="6958" y="14011"/>
                    </a:cubicBezTo>
                    <a:cubicBezTo>
                      <a:pt x="6523" y="14011"/>
                      <a:pt x="6087" y="13844"/>
                      <a:pt x="5755" y="13512"/>
                    </a:cubicBezTo>
                    <a:cubicBezTo>
                      <a:pt x="5095" y="12850"/>
                      <a:pt x="5098" y="11778"/>
                      <a:pt x="5761" y="11118"/>
                    </a:cubicBezTo>
                    <a:lnTo>
                      <a:pt x="7239" y="9637"/>
                    </a:lnTo>
                    <a:lnTo>
                      <a:pt x="5758" y="8155"/>
                    </a:lnTo>
                    <a:cubicBezTo>
                      <a:pt x="5095" y="7496"/>
                      <a:pt x="5092" y="6424"/>
                      <a:pt x="5755" y="5761"/>
                    </a:cubicBezTo>
                    <a:cubicBezTo>
                      <a:pt x="6085" y="5429"/>
                      <a:pt x="6519" y="5263"/>
                      <a:pt x="6954" y="5263"/>
                    </a:cubicBezTo>
                    <a:cubicBezTo>
                      <a:pt x="7386" y="5263"/>
                      <a:pt x="7818" y="5428"/>
                      <a:pt x="8149" y="5758"/>
                    </a:cubicBezTo>
                    <a:lnTo>
                      <a:pt x="9633" y="7188"/>
                    </a:lnTo>
                    <a:lnTo>
                      <a:pt x="11118" y="5758"/>
                    </a:lnTo>
                    <a:cubicBezTo>
                      <a:pt x="11448" y="5428"/>
                      <a:pt x="11881" y="5263"/>
                      <a:pt x="12313" y="5263"/>
                    </a:cubicBezTo>
                    <a:close/>
                    <a:moveTo>
                      <a:pt x="9636" y="1"/>
                    </a:moveTo>
                    <a:cubicBezTo>
                      <a:pt x="7095" y="1"/>
                      <a:pt x="4686" y="1012"/>
                      <a:pt x="2849" y="2849"/>
                    </a:cubicBezTo>
                    <a:cubicBezTo>
                      <a:pt x="1012" y="4686"/>
                      <a:pt x="0" y="7098"/>
                      <a:pt x="0" y="9637"/>
                    </a:cubicBezTo>
                    <a:cubicBezTo>
                      <a:pt x="0" y="12175"/>
                      <a:pt x="1012" y="14587"/>
                      <a:pt x="2849" y="16424"/>
                    </a:cubicBezTo>
                    <a:cubicBezTo>
                      <a:pt x="4686" y="18261"/>
                      <a:pt x="7095" y="19273"/>
                      <a:pt x="9636" y="19273"/>
                    </a:cubicBezTo>
                    <a:cubicBezTo>
                      <a:pt x="12175" y="19273"/>
                      <a:pt x="14584" y="18261"/>
                      <a:pt x="16421" y="16424"/>
                    </a:cubicBezTo>
                    <a:cubicBezTo>
                      <a:pt x="18261" y="14587"/>
                      <a:pt x="19272" y="12175"/>
                      <a:pt x="19272" y="9637"/>
                    </a:cubicBezTo>
                    <a:cubicBezTo>
                      <a:pt x="19272" y="7098"/>
                      <a:pt x="18261" y="4686"/>
                      <a:pt x="16421" y="2849"/>
                    </a:cubicBezTo>
                    <a:cubicBezTo>
                      <a:pt x="14584" y="1012"/>
                      <a:pt x="12175" y="1"/>
                      <a:pt x="963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880" name="Google Shape;1880;p41"/>
            <p:cNvGrpSpPr/>
            <p:nvPr/>
          </p:nvGrpSpPr>
          <p:grpSpPr>
            <a:xfrm>
              <a:off x="6297895" y="2070774"/>
              <a:ext cx="339253" cy="339253"/>
              <a:chOff x="1492675" y="4992125"/>
              <a:chExt cx="481825" cy="481825"/>
            </a:xfrm>
          </p:grpSpPr>
          <p:sp>
            <p:nvSpPr>
              <p:cNvPr id="1881" name="Google Shape;1881;p41"/>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882" name="Google Shape;1882;p41"/>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grpSp>
        <p:nvGrpSpPr>
          <p:cNvPr id="1883" name="Google Shape;1883;p41"/>
          <p:cNvGrpSpPr/>
          <p:nvPr/>
        </p:nvGrpSpPr>
        <p:grpSpPr>
          <a:xfrm>
            <a:off x="1433200" y="2640600"/>
            <a:ext cx="5203948" cy="803100"/>
            <a:chOff x="1433200" y="2640600"/>
            <a:chExt cx="5203948" cy="803100"/>
          </a:xfrm>
        </p:grpSpPr>
        <p:sp>
          <p:nvSpPr>
            <p:cNvPr id="1884" name="Google Shape;1884;p41"/>
            <p:cNvSpPr txBox="1"/>
            <p:nvPr/>
          </p:nvSpPr>
          <p:spPr>
            <a:xfrm>
              <a:off x="1433200" y="2640600"/>
              <a:ext cx="1272000" cy="803100"/>
            </a:xfrm>
            <a:prstGeom prst="rect">
              <a:avLst/>
            </a:prstGeom>
            <a:noFill/>
            <a:ln>
              <a:noFill/>
            </a:ln>
          </p:spPr>
          <p:txBody>
            <a:bodyPr spcFirstLastPara="1" wrap="square" lIns="91425" tIns="91425" rIns="91425" bIns="91425" anchor="t" anchorCtr="0">
              <a:noAutofit/>
            </a:bodyPr>
            <a:lstStyle/>
            <a:p>
              <a:pPr marL="57150" lvl="0" indent="0" algn="l" rtl="0">
                <a:spcBef>
                  <a:spcPts val="0"/>
                </a:spcBef>
                <a:spcAft>
                  <a:spcPts val="0"/>
                </a:spcAft>
                <a:buClr>
                  <a:srgbClr val="0C4075"/>
                </a:buClr>
                <a:buSzPts val="1100"/>
                <a:buFont typeface="Arial"/>
                <a:buNone/>
              </a:pPr>
              <a:r>
                <a:rPr lang="en" sz="1200">
                  <a:solidFill>
                    <a:schemeClr val="dk1"/>
                  </a:solidFill>
                  <a:latin typeface="Quicksand Medium"/>
                  <a:ea typeface="Quicksand Medium"/>
                  <a:cs typeface="Quicksand Medium"/>
                  <a:sym typeface="Quicksand Medium"/>
                </a:rPr>
                <a:t>Venus is the second planet from the Sun</a:t>
              </a:r>
              <a:endParaRPr sz="1200">
                <a:solidFill>
                  <a:schemeClr val="dk1"/>
                </a:solidFill>
                <a:latin typeface="Quicksand Medium"/>
                <a:ea typeface="Quicksand Medium"/>
                <a:cs typeface="Quicksand Medium"/>
                <a:sym typeface="Quicksand Medium"/>
              </a:endParaRPr>
            </a:p>
          </p:txBody>
        </p:sp>
        <p:grpSp>
          <p:nvGrpSpPr>
            <p:cNvPr id="1885" name="Google Shape;1885;p41"/>
            <p:cNvGrpSpPr/>
            <p:nvPr/>
          </p:nvGrpSpPr>
          <p:grpSpPr>
            <a:xfrm>
              <a:off x="4490725" y="2872524"/>
              <a:ext cx="339253" cy="339253"/>
              <a:chOff x="2085525" y="4992125"/>
              <a:chExt cx="481825" cy="481825"/>
            </a:xfrm>
          </p:grpSpPr>
          <p:sp>
            <p:nvSpPr>
              <p:cNvPr id="1886" name="Google Shape;1886;p41"/>
              <p:cNvSpPr/>
              <p:nvPr/>
            </p:nvSpPr>
            <p:spPr>
              <a:xfrm>
                <a:off x="2244150" y="5152125"/>
                <a:ext cx="164500" cy="161825"/>
              </a:xfrm>
              <a:custGeom>
                <a:avLst/>
                <a:gdLst/>
                <a:ahLst/>
                <a:cxnLst/>
                <a:rect l="l" t="t" r="r" b="b"/>
                <a:pathLst>
                  <a:path w="6580" h="6473" extrusionOk="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887" name="Google Shape;1887;p41"/>
              <p:cNvSpPr/>
              <p:nvPr/>
            </p:nvSpPr>
            <p:spPr>
              <a:xfrm>
                <a:off x="2085525" y="4992125"/>
                <a:ext cx="481825" cy="481825"/>
              </a:xfrm>
              <a:custGeom>
                <a:avLst/>
                <a:gdLst/>
                <a:ahLst/>
                <a:cxnLst/>
                <a:rect l="l" t="t" r="r" b="b"/>
                <a:pathLst>
                  <a:path w="19273" h="19273" extrusionOk="0">
                    <a:moveTo>
                      <a:pt x="12313" y="5263"/>
                    </a:moveTo>
                    <a:cubicBezTo>
                      <a:pt x="12748" y="5263"/>
                      <a:pt x="13183" y="5429"/>
                      <a:pt x="13515" y="5761"/>
                    </a:cubicBezTo>
                    <a:cubicBezTo>
                      <a:pt x="14174" y="6424"/>
                      <a:pt x="14171" y="7496"/>
                      <a:pt x="13509" y="8155"/>
                    </a:cubicBezTo>
                    <a:lnTo>
                      <a:pt x="12030" y="9637"/>
                    </a:lnTo>
                    <a:lnTo>
                      <a:pt x="13512" y="11118"/>
                    </a:lnTo>
                    <a:cubicBezTo>
                      <a:pt x="14174" y="11778"/>
                      <a:pt x="14177" y="12850"/>
                      <a:pt x="13515" y="13512"/>
                    </a:cubicBezTo>
                    <a:cubicBezTo>
                      <a:pt x="13184" y="13844"/>
                      <a:pt x="12749" y="14011"/>
                      <a:pt x="12315" y="14011"/>
                    </a:cubicBezTo>
                    <a:cubicBezTo>
                      <a:pt x="11883" y="14011"/>
                      <a:pt x="11451" y="13847"/>
                      <a:pt x="11121" y="13518"/>
                    </a:cubicBezTo>
                    <a:lnTo>
                      <a:pt x="9636" y="12088"/>
                    </a:lnTo>
                    <a:lnTo>
                      <a:pt x="8152" y="13518"/>
                    </a:lnTo>
                    <a:cubicBezTo>
                      <a:pt x="7822" y="13847"/>
                      <a:pt x="7390" y="14011"/>
                      <a:pt x="6958" y="14011"/>
                    </a:cubicBezTo>
                    <a:cubicBezTo>
                      <a:pt x="6523" y="14011"/>
                      <a:pt x="6087" y="13844"/>
                      <a:pt x="5755" y="13512"/>
                    </a:cubicBezTo>
                    <a:cubicBezTo>
                      <a:pt x="5095" y="12850"/>
                      <a:pt x="5098" y="11778"/>
                      <a:pt x="5761" y="11118"/>
                    </a:cubicBezTo>
                    <a:lnTo>
                      <a:pt x="7239" y="9637"/>
                    </a:lnTo>
                    <a:lnTo>
                      <a:pt x="5758" y="8155"/>
                    </a:lnTo>
                    <a:cubicBezTo>
                      <a:pt x="5095" y="7496"/>
                      <a:pt x="5092" y="6424"/>
                      <a:pt x="5755" y="5761"/>
                    </a:cubicBezTo>
                    <a:cubicBezTo>
                      <a:pt x="6085" y="5429"/>
                      <a:pt x="6519" y="5263"/>
                      <a:pt x="6954" y="5263"/>
                    </a:cubicBezTo>
                    <a:cubicBezTo>
                      <a:pt x="7386" y="5263"/>
                      <a:pt x="7818" y="5428"/>
                      <a:pt x="8149" y="5758"/>
                    </a:cubicBezTo>
                    <a:lnTo>
                      <a:pt x="9633" y="7188"/>
                    </a:lnTo>
                    <a:lnTo>
                      <a:pt x="11118" y="5758"/>
                    </a:lnTo>
                    <a:cubicBezTo>
                      <a:pt x="11448" y="5428"/>
                      <a:pt x="11881" y="5263"/>
                      <a:pt x="12313" y="5263"/>
                    </a:cubicBezTo>
                    <a:close/>
                    <a:moveTo>
                      <a:pt x="9636" y="1"/>
                    </a:moveTo>
                    <a:cubicBezTo>
                      <a:pt x="7095" y="1"/>
                      <a:pt x="4686" y="1012"/>
                      <a:pt x="2849" y="2849"/>
                    </a:cubicBezTo>
                    <a:cubicBezTo>
                      <a:pt x="1012" y="4686"/>
                      <a:pt x="0" y="7098"/>
                      <a:pt x="0" y="9637"/>
                    </a:cubicBezTo>
                    <a:cubicBezTo>
                      <a:pt x="0" y="12175"/>
                      <a:pt x="1012" y="14587"/>
                      <a:pt x="2849" y="16424"/>
                    </a:cubicBezTo>
                    <a:cubicBezTo>
                      <a:pt x="4686" y="18261"/>
                      <a:pt x="7095" y="19273"/>
                      <a:pt x="9636" y="19273"/>
                    </a:cubicBezTo>
                    <a:cubicBezTo>
                      <a:pt x="12175" y="19273"/>
                      <a:pt x="14584" y="18261"/>
                      <a:pt x="16421" y="16424"/>
                    </a:cubicBezTo>
                    <a:cubicBezTo>
                      <a:pt x="18261" y="14587"/>
                      <a:pt x="19272" y="12175"/>
                      <a:pt x="19272" y="9637"/>
                    </a:cubicBezTo>
                    <a:cubicBezTo>
                      <a:pt x="19272" y="7098"/>
                      <a:pt x="18261" y="4686"/>
                      <a:pt x="16421" y="2849"/>
                    </a:cubicBezTo>
                    <a:cubicBezTo>
                      <a:pt x="14584" y="1012"/>
                      <a:pt x="12175" y="1"/>
                      <a:pt x="963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888" name="Google Shape;1888;p41"/>
            <p:cNvGrpSpPr/>
            <p:nvPr/>
          </p:nvGrpSpPr>
          <p:grpSpPr>
            <a:xfrm>
              <a:off x="5360620" y="2872524"/>
              <a:ext cx="339253" cy="339253"/>
              <a:chOff x="1492675" y="4992125"/>
              <a:chExt cx="481825" cy="481825"/>
            </a:xfrm>
          </p:grpSpPr>
          <p:sp>
            <p:nvSpPr>
              <p:cNvPr id="1889" name="Google Shape;1889;p41"/>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890" name="Google Shape;1890;p41"/>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891" name="Google Shape;1891;p41"/>
            <p:cNvGrpSpPr/>
            <p:nvPr/>
          </p:nvGrpSpPr>
          <p:grpSpPr>
            <a:xfrm>
              <a:off x="6297895" y="2872524"/>
              <a:ext cx="339253" cy="339253"/>
              <a:chOff x="1492675" y="4992125"/>
              <a:chExt cx="481825" cy="481825"/>
            </a:xfrm>
          </p:grpSpPr>
          <p:sp>
            <p:nvSpPr>
              <p:cNvPr id="1892" name="Google Shape;1892;p41"/>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893" name="Google Shape;1893;p41"/>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grpSp>
        <p:nvGrpSpPr>
          <p:cNvPr id="1894" name="Google Shape;1894;p41"/>
          <p:cNvGrpSpPr/>
          <p:nvPr/>
        </p:nvGrpSpPr>
        <p:grpSpPr>
          <a:xfrm>
            <a:off x="1433200" y="3443699"/>
            <a:ext cx="6082090" cy="803100"/>
            <a:chOff x="1433200" y="3443699"/>
            <a:chExt cx="6082090" cy="803100"/>
          </a:xfrm>
        </p:grpSpPr>
        <p:sp>
          <p:nvSpPr>
            <p:cNvPr id="1895" name="Google Shape;1895;p41"/>
            <p:cNvSpPr txBox="1"/>
            <p:nvPr/>
          </p:nvSpPr>
          <p:spPr>
            <a:xfrm>
              <a:off x="1433200" y="3443699"/>
              <a:ext cx="1272000" cy="803100"/>
            </a:xfrm>
            <a:prstGeom prst="rect">
              <a:avLst/>
            </a:prstGeom>
            <a:noFill/>
            <a:ln>
              <a:noFill/>
            </a:ln>
          </p:spPr>
          <p:txBody>
            <a:bodyPr spcFirstLastPara="1" wrap="square" lIns="91425" tIns="91425" rIns="91425" bIns="91425" anchor="t" anchorCtr="0">
              <a:noAutofit/>
            </a:bodyPr>
            <a:lstStyle/>
            <a:p>
              <a:pPr marL="57150" lvl="0" indent="0" algn="l" rtl="0">
                <a:spcBef>
                  <a:spcPts val="0"/>
                </a:spcBef>
                <a:spcAft>
                  <a:spcPts val="0"/>
                </a:spcAft>
                <a:buClr>
                  <a:srgbClr val="0C4075"/>
                </a:buClr>
                <a:buSzPts val="1100"/>
                <a:buFont typeface="Arial"/>
                <a:buNone/>
              </a:pPr>
              <a:r>
                <a:rPr lang="en" sz="1200">
                  <a:solidFill>
                    <a:schemeClr val="dk1"/>
                  </a:solidFill>
                  <a:latin typeface="Quicksand Medium"/>
                  <a:ea typeface="Quicksand Medium"/>
                  <a:cs typeface="Quicksand Medium"/>
                  <a:sym typeface="Quicksand Medium"/>
                </a:rPr>
                <a:t>Despite being red, Mars is a cold place</a:t>
              </a:r>
              <a:endParaRPr sz="1200">
                <a:solidFill>
                  <a:schemeClr val="dk1"/>
                </a:solidFill>
                <a:latin typeface="Quicksand Medium"/>
                <a:ea typeface="Quicksand Medium"/>
                <a:cs typeface="Quicksand Medium"/>
                <a:sym typeface="Quicksand Medium"/>
              </a:endParaRPr>
            </a:p>
          </p:txBody>
        </p:sp>
        <p:grpSp>
          <p:nvGrpSpPr>
            <p:cNvPr id="1896" name="Google Shape;1896;p41"/>
            <p:cNvGrpSpPr/>
            <p:nvPr/>
          </p:nvGrpSpPr>
          <p:grpSpPr>
            <a:xfrm>
              <a:off x="3624520" y="3675623"/>
              <a:ext cx="339253" cy="339253"/>
              <a:chOff x="1492675" y="4992125"/>
              <a:chExt cx="481825" cy="481825"/>
            </a:xfrm>
          </p:grpSpPr>
          <p:sp>
            <p:nvSpPr>
              <p:cNvPr id="1897" name="Google Shape;1897;p41"/>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898" name="Google Shape;1898;p41"/>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899" name="Google Shape;1899;p41"/>
            <p:cNvGrpSpPr/>
            <p:nvPr/>
          </p:nvGrpSpPr>
          <p:grpSpPr>
            <a:xfrm>
              <a:off x="4490720" y="3675623"/>
              <a:ext cx="339253" cy="339253"/>
              <a:chOff x="1492675" y="4992125"/>
              <a:chExt cx="481825" cy="481825"/>
            </a:xfrm>
          </p:grpSpPr>
          <p:sp>
            <p:nvSpPr>
              <p:cNvPr id="1900" name="Google Shape;1900;p41"/>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901" name="Google Shape;1901;p41"/>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902" name="Google Shape;1902;p41"/>
            <p:cNvGrpSpPr/>
            <p:nvPr/>
          </p:nvGrpSpPr>
          <p:grpSpPr>
            <a:xfrm>
              <a:off x="7176037" y="3675623"/>
              <a:ext cx="339253" cy="339253"/>
              <a:chOff x="2085525" y="4992125"/>
              <a:chExt cx="481825" cy="481825"/>
            </a:xfrm>
          </p:grpSpPr>
          <p:sp>
            <p:nvSpPr>
              <p:cNvPr id="1903" name="Google Shape;1903;p41"/>
              <p:cNvSpPr/>
              <p:nvPr/>
            </p:nvSpPr>
            <p:spPr>
              <a:xfrm>
                <a:off x="2244150" y="5152125"/>
                <a:ext cx="164500" cy="161825"/>
              </a:xfrm>
              <a:custGeom>
                <a:avLst/>
                <a:gdLst/>
                <a:ahLst/>
                <a:cxnLst/>
                <a:rect l="l" t="t" r="r" b="b"/>
                <a:pathLst>
                  <a:path w="6580" h="6473" extrusionOk="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904" name="Google Shape;1904;p41"/>
              <p:cNvSpPr/>
              <p:nvPr/>
            </p:nvSpPr>
            <p:spPr>
              <a:xfrm>
                <a:off x="2085525" y="4992125"/>
                <a:ext cx="481825" cy="481825"/>
              </a:xfrm>
              <a:custGeom>
                <a:avLst/>
                <a:gdLst/>
                <a:ahLst/>
                <a:cxnLst/>
                <a:rect l="l" t="t" r="r" b="b"/>
                <a:pathLst>
                  <a:path w="19273" h="19273" extrusionOk="0">
                    <a:moveTo>
                      <a:pt x="12313" y="5263"/>
                    </a:moveTo>
                    <a:cubicBezTo>
                      <a:pt x="12748" y="5263"/>
                      <a:pt x="13183" y="5429"/>
                      <a:pt x="13515" y="5761"/>
                    </a:cubicBezTo>
                    <a:cubicBezTo>
                      <a:pt x="14174" y="6424"/>
                      <a:pt x="14171" y="7496"/>
                      <a:pt x="13509" y="8155"/>
                    </a:cubicBezTo>
                    <a:lnTo>
                      <a:pt x="12030" y="9637"/>
                    </a:lnTo>
                    <a:lnTo>
                      <a:pt x="13512" y="11118"/>
                    </a:lnTo>
                    <a:cubicBezTo>
                      <a:pt x="14174" y="11778"/>
                      <a:pt x="14177" y="12850"/>
                      <a:pt x="13515" y="13512"/>
                    </a:cubicBezTo>
                    <a:cubicBezTo>
                      <a:pt x="13184" y="13844"/>
                      <a:pt x="12749" y="14011"/>
                      <a:pt x="12315" y="14011"/>
                    </a:cubicBezTo>
                    <a:cubicBezTo>
                      <a:pt x="11883" y="14011"/>
                      <a:pt x="11451" y="13847"/>
                      <a:pt x="11121" y="13518"/>
                    </a:cubicBezTo>
                    <a:lnTo>
                      <a:pt x="9636" y="12088"/>
                    </a:lnTo>
                    <a:lnTo>
                      <a:pt x="8152" y="13518"/>
                    </a:lnTo>
                    <a:cubicBezTo>
                      <a:pt x="7822" y="13847"/>
                      <a:pt x="7390" y="14011"/>
                      <a:pt x="6958" y="14011"/>
                    </a:cubicBezTo>
                    <a:cubicBezTo>
                      <a:pt x="6523" y="14011"/>
                      <a:pt x="6087" y="13844"/>
                      <a:pt x="5755" y="13512"/>
                    </a:cubicBezTo>
                    <a:cubicBezTo>
                      <a:pt x="5095" y="12850"/>
                      <a:pt x="5098" y="11778"/>
                      <a:pt x="5761" y="11118"/>
                    </a:cubicBezTo>
                    <a:lnTo>
                      <a:pt x="7239" y="9637"/>
                    </a:lnTo>
                    <a:lnTo>
                      <a:pt x="5758" y="8155"/>
                    </a:lnTo>
                    <a:cubicBezTo>
                      <a:pt x="5095" y="7496"/>
                      <a:pt x="5092" y="6424"/>
                      <a:pt x="5755" y="5761"/>
                    </a:cubicBezTo>
                    <a:cubicBezTo>
                      <a:pt x="6085" y="5429"/>
                      <a:pt x="6519" y="5263"/>
                      <a:pt x="6954" y="5263"/>
                    </a:cubicBezTo>
                    <a:cubicBezTo>
                      <a:pt x="7386" y="5263"/>
                      <a:pt x="7818" y="5428"/>
                      <a:pt x="8149" y="5758"/>
                    </a:cubicBezTo>
                    <a:lnTo>
                      <a:pt x="9633" y="7188"/>
                    </a:lnTo>
                    <a:lnTo>
                      <a:pt x="11118" y="5758"/>
                    </a:lnTo>
                    <a:cubicBezTo>
                      <a:pt x="11448" y="5428"/>
                      <a:pt x="11881" y="5263"/>
                      <a:pt x="12313" y="5263"/>
                    </a:cubicBezTo>
                    <a:close/>
                    <a:moveTo>
                      <a:pt x="9636" y="1"/>
                    </a:moveTo>
                    <a:cubicBezTo>
                      <a:pt x="7095" y="1"/>
                      <a:pt x="4686" y="1012"/>
                      <a:pt x="2849" y="2849"/>
                    </a:cubicBezTo>
                    <a:cubicBezTo>
                      <a:pt x="1012" y="4686"/>
                      <a:pt x="0" y="7098"/>
                      <a:pt x="0" y="9637"/>
                    </a:cubicBezTo>
                    <a:cubicBezTo>
                      <a:pt x="0" y="12175"/>
                      <a:pt x="1012" y="14587"/>
                      <a:pt x="2849" y="16424"/>
                    </a:cubicBezTo>
                    <a:cubicBezTo>
                      <a:pt x="4686" y="18261"/>
                      <a:pt x="7095" y="19273"/>
                      <a:pt x="9636" y="19273"/>
                    </a:cubicBezTo>
                    <a:cubicBezTo>
                      <a:pt x="12175" y="19273"/>
                      <a:pt x="14584" y="18261"/>
                      <a:pt x="16421" y="16424"/>
                    </a:cubicBezTo>
                    <a:cubicBezTo>
                      <a:pt x="18261" y="14587"/>
                      <a:pt x="19272" y="12175"/>
                      <a:pt x="19272" y="9637"/>
                    </a:cubicBezTo>
                    <a:cubicBezTo>
                      <a:pt x="19272" y="7098"/>
                      <a:pt x="18261" y="4686"/>
                      <a:pt x="16421" y="2849"/>
                    </a:cubicBezTo>
                    <a:cubicBezTo>
                      <a:pt x="14584" y="1012"/>
                      <a:pt x="12175" y="1"/>
                      <a:pt x="963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908"/>
        <p:cNvGrpSpPr/>
        <p:nvPr/>
      </p:nvGrpSpPr>
      <p:grpSpPr>
        <a:xfrm>
          <a:off x="0" y="0"/>
          <a:ext cx="0" cy="0"/>
          <a:chOff x="0" y="0"/>
          <a:chExt cx="0" cy="0"/>
        </a:xfrm>
      </p:grpSpPr>
      <p:sp>
        <p:nvSpPr>
          <p:cNvPr id="1909" name="Google Shape;1909;p42"/>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grpSp>
        <p:nvGrpSpPr>
          <p:cNvPr id="1910" name="Google Shape;1910;p42"/>
          <p:cNvGrpSpPr/>
          <p:nvPr/>
        </p:nvGrpSpPr>
        <p:grpSpPr>
          <a:xfrm>
            <a:off x="1172388" y="1601799"/>
            <a:ext cx="6530138" cy="493501"/>
            <a:chOff x="1248588" y="1144599"/>
            <a:chExt cx="6530138" cy="493501"/>
          </a:xfrm>
        </p:grpSpPr>
        <p:sp>
          <p:nvSpPr>
            <p:cNvPr id="1911" name="Google Shape;1911;p42"/>
            <p:cNvSpPr/>
            <p:nvPr/>
          </p:nvSpPr>
          <p:spPr>
            <a:xfrm>
              <a:off x="4280068" y="1144599"/>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42"/>
            <p:cNvSpPr/>
            <p:nvPr/>
          </p:nvSpPr>
          <p:spPr>
            <a:xfrm>
              <a:off x="5031090" y="1144599"/>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42"/>
            <p:cNvSpPr/>
            <p:nvPr/>
          </p:nvSpPr>
          <p:spPr>
            <a:xfrm>
              <a:off x="2026988" y="1144599"/>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42"/>
            <p:cNvSpPr/>
            <p:nvPr/>
          </p:nvSpPr>
          <p:spPr>
            <a:xfrm>
              <a:off x="2778010" y="1144599"/>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42"/>
            <p:cNvSpPr/>
            <p:nvPr/>
          </p:nvSpPr>
          <p:spPr>
            <a:xfrm>
              <a:off x="3529033" y="1144599"/>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42"/>
            <p:cNvSpPr txBox="1"/>
            <p:nvPr/>
          </p:nvSpPr>
          <p:spPr>
            <a:xfrm flipH="1">
              <a:off x="1248588" y="1248700"/>
              <a:ext cx="657600" cy="28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09:00</a:t>
              </a:r>
              <a:endParaRPr sz="1200">
                <a:solidFill>
                  <a:schemeClr val="dk1"/>
                </a:solidFill>
                <a:latin typeface="Quicksand Medium"/>
                <a:ea typeface="Quicksand Medium"/>
                <a:cs typeface="Quicksand Medium"/>
                <a:sym typeface="Quicksand Medium"/>
              </a:endParaRPr>
            </a:p>
          </p:txBody>
        </p:sp>
        <p:sp>
          <p:nvSpPr>
            <p:cNvPr id="1917" name="Google Shape;1917;p42"/>
            <p:cNvSpPr/>
            <p:nvPr/>
          </p:nvSpPr>
          <p:spPr>
            <a:xfrm>
              <a:off x="5871325" y="1144600"/>
              <a:ext cx="1907400" cy="493500"/>
            </a:xfrm>
            <a:prstGeom prst="roundRect">
              <a:avLst>
                <a:gd name="adj"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Task 01</a:t>
              </a:r>
              <a:endParaRPr sz="2200" b="1">
                <a:solidFill>
                  <a:schemeClr val="accent1"/>
                </a:solidFill>
                <a:latin typeface="Quicksand"/>
                <a:ea typeface="Quicksand"/>
                <a:cs typeface="Quicksand"/>
                <a:sym typeface="Quicksand"/>
              </a:endParaRPr>
            </a:p>
          </p:txBody>
        </p:sp>
        <p:sp>
          <p:nvSpPr>
            <p:cNvPr id="1918" name="Google Shape;1918;p42"/>
            <p:cNvSpPr/>
            <p:nvPr/>
          </p:nvSpPr>
          <p:spPr>
            <a:xfrm>
              <a:off x="2778008" y="1328500"/>
              <a:ext cx="2103900" cy="125700"/>
            </a:xfrm>
            <a:prstGeom prst="roundRect">
              <a:avLst>
                <a:gd name="adj" fmla="val 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9" name="Google Shape;1919;p42"/>
          <p:cNvGrpSpPr/>
          <p:nvPr/>
        </p:nvGrpSpPr>
        <p:grpSpPr>
          <a:xfrm>
            <a:off x="1172388" y="2175463"/>
            <a:ext cx="6530138" cy="493512"/>
            <a:chOff x="1248588" y="1718263"/>
            <a:chExt cx="6530138" cy="493512"/>
          </a:xfrm>
        </p:grpSpPr>
        <p:sp>
          <p:nvSpPr>
            <p:cNvPr id="1920" name="Google Shape;1920;p42"/>
            <p:cNvSpPr/>
            <p:nvPr/>
          </p:nvSpPr>
          <p:spPr>
            <a:xfrm>
              <a:off x="4280068" y="1718263"/>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42"/>
            <p:cNvSpPr/>
            <p:nvPr/>
          </p:nvSpPr>
          <p:spPr>
            <a:xfrm>
              <a:off x="5031090" y="1718263"/>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42"/>
            <p:cNvSpPr/>
            <p:nvPr/>
          </p:nvSpPr>
          <p:spPr>
            <a:xfrm>
              <a:off x="2026988" y="1718263"/>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42"/>
            <p:cNvSpPr/>
            <p:nvPr/>
          </p:nvSpPr>
          <p:spPr>
            <a:xfrm>
              <a:off x="2778010" y="1718263"/>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42"/>
            <p:cNvSpPr/>
            <p:nvPr/>
          </p:nvSpPr>
          <p:spPr>
            <a:xfrm>
              <a:off x="3529033" y="1718263"/>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42"/>
            <p:cNvSpPr txBox="1"/>
            <p:nvPr/>
          </p:nvSpPr>
          <p:spPr>
            <a:xfrm flipH="1">
              <a:off x="1248588" y="1822376"/>
              <a:ext cx="657600" cy="28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10:00</a:t>
              </a:r>
              <a:endParaRPr sz="1200">
                <a:solidFill>
                  <a:schemeClr val="dk1"/>
                </a:solidFill>
                <a:latin typeface="Quicksand Medium"/>
                <a:ea typeface="Quicksand Medium"/>
                <a:cs typeface="Quicksand Medium"/>
                <a:sym typeface="Quicksand Medium"/>
              </a:endParaRPr>
            </a:p>
          </p:txBody>
        </p:sp>
        <p:sp>
          <p:nvSpPr>
            <p:cNvPr id="1926" name="Google Shape;1926;p42"/>
            <p:cNvSpPr/>
            <p:nvPr/>
          </p:nvSpPr>
          <p:spPr>
            <a:xfrm>
              <a:off x="5871325" y="1718275"/>
              <a:ext cx="1907400" cy="493500"/>
            </a:xfrm>
            <a:prstGeom prst="roundRect">
              <a:avLst>
                <a:gd name="adj"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Task 02</a:t>
              </a:r>
              <a:endParaRPr sz="2200" b="1">
                <a:solidFill>
                  <a:schemeClr val="accent1"/>
                </a:solidFill>
                <a:latin typeface="Quicksand"/>
                <a:ea typeface="Quicksand"/>
                <a:cs typeface="Quicksand"/>
                <a:sym typeface="Quicksand"/>
              </a:endParaRPr>
            </a:p>
          </p:txBody>
        </p:sp>
        <p:sp>
          <p:nvSpPr>
            <p:cNvPr id="1927" name="Google Shape;1927;p42"/>
            <p:cNvSpPr/>
            <p:nvPr/>
          </p:nvSpPr>
          <p:spPr>
            <a:xfrm>
              <a:off x="3529033" y="1902163"/>
              <a:ext cx="2103900" cy="125700"/>
            </a:xfrm>
            <a:prstGeom prst="roundRect">
              <a:avLst>
                <a:gd name="adj" fmla="val 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28" name="Google Shape;1928;p42"/>
          <p:cNvGrpSpPr/>
          <p:nvPr/>
        </p:nvGrpSpPr>
        <p:grpSpPr>
          <a:xfrm>
            <a:off x="1172388" y="2749125"/>
            <a:ext cx="6530138" cy="493502"/>
            <a:chOff x="1248588" y="2291925"/>
            <a:chExt cx="6530138" cy="493502"/>
          </a:xfrm>
        </p:grpSpPr>
        <p:sp>
          <p:nvSpPr>
            <p:cNvPr id="1929" name="Google Shape;1929;p42"/>
            <p:cNvSpPr/>
            <p:nvPr/>
          </p:nvSpPr>
          <p:spPr>
            <a:xfrm>
              <a:off x="4280068" y="2291927"/>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42"/>
            <p:cNvSpPr/>
            <p:nvPr/>
          </p:nvSpPr>
          <p:spPr>
            <a:xfrm>
              <a:off x="5031090" y="2291927"/>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42"/>
            <p:cNvSpPr/>
            <p:nvPr/>
          </p:nvSpPr>
          <p:spPr>
            <a:xfrm>
              <a:off x="2026988" y="2291927"/>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42"/>
            <p:cNvSpPr/>
            <p:nvPr/>
          </p:nvSpPr>
          <p:spPr>
            <a:xfrm>
              <a:off x="2778010" y="2291927"/>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42"/>
            <p:cNvSpPr/>
            <p:nvPr/>
          </p:nvSpPr>
          <p:spPr>
            <a:xfrm>
              <a:off x="3529033" y="2291927"/>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42"/>
            <p:cNvSpPr txBox="1"/>
            <p:nvPr/>
          </p:nvSpPr>
          <p:spPr>
            <a:xfrm flipH="1">
              <a:off x="1248588" y="2396063"/>
              <a:ext cx="657600" cy="28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11:00</a:t>
              </a:r>
              <a:endParaRPr sz="1200">
                <a:solidFill>
                  <a:schemeClr val="dk1"/>
                </a:solidFill>
                <a:latin typeface="Quicksand Medium"/>
                <a:ea typeface="Quicksand Medium"/>
                <a:cs typeface="Quicksand Medium"/>
                <a:sym typeface="Quicksand Medium"/>
              </a:endParaRPr>
            </a:p>
          </p:txBody>
        </p:sp>
        <p:sp>
          <p:nvSpPr>
            <p:cNvPr id="1935" name="Google Shape;1935;p42"/>
            <p:cNvSpPr/>
            <p:nvPr/>
          </p:nvSpPr>
          <p:spPr>
            <a:xfrm>
              <a:off x="5871325" y="2291925"/>
              <a:ext cx="1907400" cy="493500"/>
            </a:xfrm>
            <a:prstGeom prst="roundRect">
              <a:avLst>
                <a:gd name="adj"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Task 03</a:t>
              </a:r>
              <a:endParaRPr sz="2200" b="1">
                <a:solidFill>
                  <a:schemeClr val="accent1"/>
                </a:solidFill>
                <a:latin typeface="Quicksand"/>
                <a:ea typeface="Quicksand"/>
                <a:cs typeface="Quicksand"/>
                <a:sym typeface="Quicksand"/>
              </a:endParaRPr>
            </a:p>
          </p:txBody>
        </p:sp>
        <p:sp>
          <p:nvSpPr>
            <p:cNvPr id="1936" name="Google Shape;1936;p42"/>
            <p:cNvSpPr/>
            <p:nvPr/>
          </p:nvSpPr>
          <p:spPr>
            <a:xfrm>
              <a:off x="2026988" y="2475850"/>
              <a:ext cx="3606000" cy="125700"/>
            </a:xfrm>
            <a:prstGeom prst="roundRect">
              <a:avLst>
                <a:gd name="adj" fmla="val 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37" name="Google Shape;1937;p42"/>
          <p:cNvGrpSpPr/>
          <p:nvPr/>
        </p:nvGrpSpPr>
        <p:grpSpPr>
          <a:xfrm>
            <a:off x="1172388" y="3322792"/>
            <a:ext cx="6530138" cy="493508"/>
            <a:chOff x="1248588" y="2865592"/>
            <a:chExt cx="6530138" cy="493508"/>
          </a:xfrm>
        </p:grpSpPr>
        <p:sp>
          <p:nvSpPr>
            <p:cNvPr id="1938" name="Google Shape;1938;p42"/>
            <p:cNvSpPr/>
            <p:nvPr/>
          </p:nvSpPr>
          <p:spPr>
            <a:xfrm>
              <a:off x="4280068" y="2865592"/>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42"/>
            <p:cNvSpPr/>
            <p:nvPr/>
          </p:nvSpPr>
          <p:spPr>
            <a:xfrm>
              <a:off x="5031090" y="2865592"/>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42"/>
            <p:cNvSpPr/>
            <p:nvPr/>
          </p:nvSpPr>
          <p:spPr>
            <a:xfrm>
              <a:off x="2026988" y="2865592"/>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42"/>
            <p:cNvSpPr/>
            <p:nvPr/>
          </p:nvSpPr>
          <p:spPr>
            <a:xfrm>
              <a:off x="2778010" y="2865592"/>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42"/>
            <p:cNvSpPr/>
            <p:nvPr/>
          </p:nvSpPr>
          <p:spPr>
            <a:xfrm>
              <a:off x="3529033" y="2865592"/>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42"/>
            <p:cNvSpPr txBox="1"/>
            <p:nvPr/>
          </p:nvSpPr>
          <p:spPr>
            <a:xfrm flipH="1">
              <a:off x="1248588" y="2956038"/>
              <a:ext cx="657600" cy="28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12:00</a:t>
              </a:r>
              <a:endParaRPr sz="1200">
                <a:solidFill>
                  <a:schemeClr val="dk1"/>
                </a:solidFill>
                <a:latin typeface="Quicksand Medium"/>
                <a:ea typeface="Quicksand Medium"/>
                <a:cs typeface="Quicksand Medium"/>
                <a:sym typeface="Quicksand Medium"/>
              </a:endParaRPr>
            </a:p>
          </p:txBody>
        </p:sp>
        <p:sp>
          <p:nvSpPr>
            <p:cNvPr id="1944" name="Google Shape;1944;p42"/>
            <p:cNvSpPr/>
            <p:nvPr/>
          </p:nvSpPr>
          <p:spPr>
            <a:xfrm>
              <a:off x="5871325" y="2865600"/>
              <a:ext cx="1907400" cy="493500"/>
            </a:xfrm>
            <a:prstGeom prst="roundRect">
              <a:avLst>
                <a:gd name="adj"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Task 04</a:t>
              </a:r>
              <a:endParaRPr sz="2200" b="1">
                <a:solidFill>
                  <a:schemeClr val="accent1"/>
                </a:solidFill>
                <a:latin typeface="Quicksand"/>
                <a:ea typeface="Quicksand"/>
                <a:cs typeface="Quicksand"/>
                <a:sym typeface="Quicksand"/>
              </a:endParaRPr>
            </a:p>
          </p:txBody>
        </p:sp>
        <p:sp>
          <p:nvSpPr>
            <p:cNvPr id="1945" name="Google Shape;1945;p42"/>
            <p:cNvSpPr/>
            <p:nvPr/>
          </p:nvSpPr>
          <p:spPr>
            <a:xfrm>
              <a:off x="2778011" y="3049500"/>
              <a:ext cx="1352700" cy="125700"/>
            </a:xfrm>
            <a:prstGeom prst="roundRect">
              <a:avLst>
                <a:gd name="adj" fmla="val 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6" name="Google Shape;1946;p42"/>
          <p:cNvGrpSpPr/>
          <p:nvPr/>
        </p:nvGrpSpPr>
        <p:grpSpPr>
          <a:xfrm>
            <a:off x="1172388" y="3896450"/>
            <a:ext cx="6530138" cy="493506"/>
            <a:chOff x="1248588" y="3439250"/>
            <a:chExt cx="6530138" cy="493506"/>
          </a:xfrm>
        </p:grpSpPr>
        <p:sp>
          <p:nvSpPr>
            <p:cNvPr id="1947" name="Google Shape;1947;p42"/>
            <p:cNvSpPr/>
            <p:nvPr/>
          </p:nvSpPr>
          <p:spPr>
            <a:xfrm>
              <a:off x="4280068" y="3439256"/>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42"/>
            <p:cNvSpPr/>
            <p:nvPr/>
          </p:nvSpPr>
          <p:spPr>
            <a:xfrm>
              <a:off x="5031090" y="3439256"/>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42"/>
            <p:cNvSpPr/>
            <p:nvPr/>
          </p:nvSpPr>
          <p:spPr>
            <a:xfrm>
              <a:off x="2026988" y="3439256"/>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42"/>
            <p:cNvSpPr/>
            <p:nvPr/>
          </p:nvSpPr>
          <p:spPr>
            <a:xfrm>
              <a:off x="2778010" y="3439256"/>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42"/>
            <p:cNvSpPr/>
            <p:nvPr/>
          </p:nvSpPr>
          <p:spPr>
            <a:xfrm>
              <a:off x="3529033" y="3439256"/>
              <a:ext cx="601800" cy="4935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42"/>
            <p:cNvSpPr txBox="1"/>
            <p:nvPr/>
          </p:nvSpPr>
          <p:spPr>
            <a:xfrm flipH="1">
              <a:off x="1248588" y="3543325"/>
              <a:ext cx="657600" cy="28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13:00</a:t>
              </a:r>
              <a:endParaRPr sz="1200">
                <a:solidFill>
                  <a:schemeClr val="dk1"/>
                </a:solidFill>
                <a:latin typeface="Quicksand Medium"/>
                <a:ea typeface="Quicksand Medium"/>
                <a:cs typeface="Quicksand Medium"/>
                <a:sym typeface="Quicksand Medium"/>
              </a:endParaRPr>
            </a:p>
          </p:txBody>
        </p:sp>
        <p:sp>
          <p:nvSpPr>
            <p:cNvPr id="1953" name="Google Shape;1953;p42"/>
            <p:cNvSpPr/>
            <p:nvPr/>
          </p:nvSpPr>
          <p:spPr>
            <a:xfrm>
              <a:off x="5871325" y="3439250"/>
              <a:ext cx="1907400" cy="493500"/>
            </a:xfrm>
            <a:prstGeom prst="roundRect">
              <a:avLst>
                <a:gd name="adj"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Task 05</a:t>
              </a:r>
              <a:endParaRPr sz="2200" b="1">
                <a:solidFill>
                  <a:schemeClr val="accent1"/>
                </a:solidFill>
                <a:latin typeface="Quicksand"/>
                <a:ea typeface="Quicksand"/>
                <a:cs typeface="Quicksand"/>
                <a:sym typeface="Quicksand"/>
              </a:endParaRPr>
            </a:p>
          </p:txBody>
        </p:sp>
        <p:sp>
          <p:nvSpPr>
            <p:cNvPr id="1954" name="Google Shape;1954;p42"/>
            <p:cNvSpPr/>
            <p:nvPr/>
          </p:nvSpPr>
          <p:spPr>
            <a:xfrm>
              <a:off x="2778013" y="3623175"/>
              <a:ext cx="2854800" cy="125700"/>
            </a:xfrm>
            <a:prstGeom prst="roundRect">
              <a:avLst>
                <a:gd name="adj" fmla="val 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55" name="Google Shape;1955;p42"/>
          <p:cNvSpPr/>
          <p:nvPr/>
        </p:nvSpPr>
        <p:spPr>
          <a:xfrm rot="-689094">
            <a:off x="7174743" y="4013115"/>
            <a:ext cx="973467" cy="77704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956" name="Google Shape;1956;p42"/>
          <p:cNvSpPr txBox="1"/>
          <p:nvPr/>
        </p:nvSpPr>
        <p:spPr>
          <a:xfrm>
            <a:off x="1844600" y="1276025"/>
            <a:ext cx="7527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Mon</a:t>
            </a:r>
            <a:endParaRPr sz="2200" b="1">
              <a:solidFill>
                <a:schemeClr val="accent1"/>
              </a:solidFill>
              <a:latin typeface="Quicksand"/>
              <a:ea typeface="Quicksand"/>
              <a:cs typeface="Quicksand"/>
              <a:sym typeface="Quicksand"/>
            </a:endParaRPr>
          </a:p>
        </p:txBody>
      </p:sp>
      <p:sp>
        <p:nvSpPr>
          <p:cNvPr id="1957" name="Google Shape;1957;p42"/>
          <p:cNvSpPr txBox="1"/>
          <p:nvPr/>
        </p:nvSpPr>
        <p:spPr>
          <a:xfrm>
            <a:off x="2597300" y="1276025"/>
            <a:ext cx="7527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Tue</a:t>
            </a:r>
            <a:endParaRPr sz="2200" b="1">
              <a:solidFill>
                <a:schemeClr val="accent1"/>
              </a:solidFill>
              <a:latin typeface="Quicksand"/>
              <a:ea typeface="Quicksand"/>
              <a:cs typeface="Quicksand"/>
              <a:sym typeface="Quicksand"/>
            </a:endParaRPr>
          </a:p>
        </p:txBody>
      </p:sp>
      <p:sp>
        <p:nvSpPr>
          <p:cNvPr id="1958" name="Google Shape;1958;p42"/>
          <p:cNvSpPr txBox="1"/>
          <p:nvPr/>
        </p:nvSpPr>
        <p:spPr>
          <a:xfrm>
            <a:off x="3320150" y="1276025"/>
            <a:ext cx="8379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Wed</a:t>
            </a:r>
            <a:endParaRPr sz="2200" b="1">
              <a:solidFill>
                <a:schemeClr val="accent1"/>
              </a:solidFill>
              <a:latin typeface="Quicksand"/>
              <a:ea typeface="Quicksand"/>
              <a:cs typeface="Quicksand"/>
              <a:sym typeface="Quicksand"/>
            </a:endParaRPr>
          </a:p>
        </p:txBody>
      </p:sp>
      <p:sp>
        <p:nvSpPr>
          <p:cNvPr id="1959" name="Google Shape;1959;p42"/>
          <p:cNvSpPr txBox="1"/>
          <p:nvPr/>
        </p:nvSpPr>
        <p:spPr>
          <a:xfrm>
            <a:off x="4126750" y="1276025"/>
            <a:ext cx="7527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Thu</a:t>
            </a:r>
            <a:endParaRPr sz="2200" b="1">
              <a:solidFill>
                <a:schemeClr val="accent1"/>
              </a:solidFill>
              <a:latin typeface="Quicksand"/>
              <a:ea typeface="Quicksand"/>
              <a:cs typeface="Quicksand"/>
              <a:sym typeface="Quicksand"/>
            </a:endParaRPr>
          </a:p>
        </p:txBody>
      </p:sp>
      <p:sp>
        <p:nvSpPr>
          <p:cNvPr id="1960" name="Google Shape;1960;p42"/>
          <p:cNvSpPr txBox="1"/>
          <p:nvPr/>
        </p:nvSpPr>
        <p:spPr>
          <a:xfrm>
            <a:off x="4880900" y="1276025"/>
            <a:ext cx="7527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Fri</a:t>
            </a:r>
            <a:endParaRPr sz="2200" b="1">
              <a:solidFill>
                <a:schemeClr val="accent1"/>
              </a:solidFill>
              <a:latin typeface="Quicksand"/>
              <a:ea typeface="Quicksand"/>
              <a:cs typeface="Quicksand"/>
              <a:sym typeface="Quicksan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964"/>
        <p:cNvGrpSpPr/>
        <p:nvPr/>
      </p:nvGrpSpPr>
      <p:grpSpPr>
        <a:xfrm>
          <a:off x="0" y="0"/>
          <a:ext cx="0" cy="0"/>
          <a:chOff x="0" y="0"/>
          <a:chExt cx="0" cy="0"/>
        </a:xfrm>
      </p:grpSpPr>
      <p:grpSp>
        <p:nvGrpSpPr>
          <p:cNvPr id="1965" name="Google Shape;1965;p43"/>
          <p:cNvGrpSpPr/>
          <p:nvPr/>
        </p:nvGrpSpPr>
        <p:grpSpPr>
          <a:xfrm>
            <a:off x="6372100" y="972748"/>
            <a:ext cx="1559400" cy="2148352"/>
            <a:chOff x="6372100" y="972748"/>
            <a:chExt cx="1559400" cy="2148352"/>
          </a:xfrm>
        </p:grpSpPr>
        <p:sp>
          <p:nvSpPr>
            <p:cNvPr id="1966" name="Google Shape;1966;p43"/>
            <p:cNvSpPr/>
            <p:nvPr/>
          </p:nvSpPr>
          <p:spPr>
            <a:xfrm>
              <a:off x="6372100" y="1586600"/>
              <a:ext cx="1559400" cy="1534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43"/>
            <p:cNvSpPr/>
            <p:nvPr/>
          </p:nvSpPr>
          <p:spPr>
            <a:xfrm rot="2192721">
              <a:off x="6706144" y="1162397"/>
              <a:ext cx="891313" cy="770187"/>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B7E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968" name="Google Shape;1968;p43"/>
          <p:cNvSpPr/>
          <p:nvPr/>
        </p:nvSpPr>
        <p:spPr>
          <a:xfrm>
            <a:off x="1212325" y="1586600"/>
            <a:ext cx="1559400" cy="1534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69" name="Google Shape;1969;p43"/>
          <p:cNvGrpSpPr/>
          <p:nvPr/>
        </p:nvGrpSpPr>
        <p:grpSpPr>
          <a:xfrm>
            <a:off x="1353625" y="1899025"/>
            <a:ext cx="1276800" cy="935300"/>
            <a:chOff x="1441275" y="1834775"/>
            <a:chExt cx="1276800" cy="935300"/>
          </a:xfrm>
        </p:grpSpPr>
        <p:sp>
          <p:nvSpPr>
            <p:cNvPr id="1970" name="Google Shape;1970;p43"/>
            <p:cNvSpPr txBox="1"/>
            <p:nvPr/>
          </p:nvSpPr>
          <p:spPr>
            <a:xfrm>
              <a:off x="1441275" y="1834775"/>
              <a:ext cx="12768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200" b="1">
                  <a:solidFill>
                    <a:schemeClr val="accent6"/>
                  </a:solidFill>
                  <a:latin typeface="Quicksand"/>
                  <a:ea typeface="Quicksand"/>
                  <a:cs typeface="Quicksand"/>
                  <a:sym typeface="Quicksand"/>
                </a:rPr>
                <a:t>10:00</a:t>
              </a:r>
              <a:endParaRPr sz="3200" b="1">
                <a:solidFill>
                  <a:schemeClr val="accent6"/>
                </a:solidFill>
                <a:latin typeface="Quicksand"/>
                <a:ea typeface="Quicksand"/>
                <a:cs typeface="Quicksand"/>
                <a:sym typeface="Quicksand"/>
              </a:endParaRPr>
            </a:p>
          </p:txBody>
        </p:sp>
        <p:sp>
          <p:nvSpPr>
            <p:cNvPr id="1971" name="Google Shape;1971;p43"/>
            <p:cNvSpPr txBox="1"/>
            <p:nvPr/>
          </p:nvSpPr>
          <p:spPr>
            <a:xfrm>
              <a:off x="1441275" y="2278375"/>
              <a:ext cx="1276800" cy="491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Have a breakfast with Mary and John</a:t>
              </a:r>
              <a:endParaRPr sz="1200">
                <a:solidFill>
                  <a:schemeClr val="dk1"/>
                </a:solidFill>
                <a:latin typeface="Quicksand Medium"/>
                <a:ea typeface="Quicksand Medium"/>
                <a:cs typeface="Quicksand Medium"/>
                <a:sym typeface="Quicksand Medium"/>
              </a:endParaRPr>
            </a:p>
          </p:txBody>
        </p:sp>
      </p:grpSp>
      <p:grpSp>
        <p:nvGrpSpPr>
          <p:cNvPr id="1972" name="Google Shape;1972;p43"/>
          <p:cNvGrpSpPr/>
          <p:nvPr/>
        </p:nvGrpSpPr>
        <p:grpSpPr>
          <a:xfrm>
            <a:off x="882669" y="2912283"/>
            <a:ext cx="7048781" cy="1462067"/>
            <a:chOff x="882669" y="2912283"/>
            <a:chExt cx="7048781" cy="1462067"/>
          </a:xfrm>
        </p:grpSpPr>
        <p:sp>
          <p:nvSpPr>
            <p:cNvPr id="1973" name="Google Shape;1973;p43"/>
            <p:cNvSpPr/>
            <p:nvPr/>
          </p:nvSpPr>
          <p:spPr>
            <a:xfrm>
              <a:off x="1212350" y="3277550"/>
              <a:ext cx="6719100" cy="1096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43"/>
            <p:cNvSpPr/>
            <p:nvPr/>
          </p:nvSpPr>
          <p:spPr>
            <a:xfrm rot="-689094">
              <a:off x="950293" y="3001415"/>
              <a:ext cx="973467" cy="77704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975" name="Google Shape;1975;p43"/>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sp>
        <p:nvSpPr>
          <p:cNvPr id="1976" name="Google Shape;1976;p43"/>
          <p:cNvSpPr/>
          <p:nvPr/>
        </p:nvSpPr>
        <p:spPr>
          <a:xfrm>
            <a:off x="2932250" y="1586600"/>
            <a:ext cx="1559400" cy="1534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43"/>
          <p:cNvSpPr/>
          <p:nvPr/>
        </p:nvSpPr>
        <p:spPr>
          <a:xfrm>
            <a:off x="4652175" y="1586600"/>
            <a:ext cx="1559400" cy="1534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43"/>
          <p:cNvSpPr txBox="1"/>
          <p:nvPr/>
        </p:nvSpPr>
        <p:spPr>
          <a:xfrm>
            <a:off x="3595850" y="1125413"/>
            <a:ext cx="19521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4"/>
                </a:solidFill>
                <a:latin typeface="Jua"/>
                <a:ea typeface="Jua"/>
                <a:cs typeface="Jua"/>
                <a:sym typeface="Jua"/>
              </a:rPr>
              <a:t>On saturday</a:t>
            </a:r>
            <a:endParaRPr sz="2200" b="1">
              <a:solidFill>
                <a:schemeClr val="accent4"/>
              </a:solidFill>
              <a:latin typeface="Jua"/>
              <a:ea typeface="Jua"/>
              <a:cs typeface="Jua"/>
              <a:sym typeface="Jua"/>
            </a:endParaRPr>
          </a:p>
        </p:txBody>
      </p:sp>
      <p:grpSp>
        <p:nvGrpSpPr>
          <p:cNvPr id="1979" name="Google Shape;1979;p43"/>
          <p:cNvGrpSpPr/>
          <p:nvPr/>
        </p:nvGrpSpPr>
        <p:grpSpPr>
          <a:xfrm>
            <a:off x="3073550" y="1899025"/>
            <a:ext cx="1276800" cy="935300"/>
            <a:chOff x="3313600" y="1834775"/>
            <a:chExt cx="1276800" cy="935300"/>
          </a:xfrm>
        </p:grpSpPr>
        <p:sp>
          <p:nvSpPr>
            <p:cNvPr id="1980" name="Google Shape;1980;p43"/>
            <p:cNvSpPr txBox="1"/>
            <p:nvPr/>
          </p:nvSpPr>
          <p:spPr>
            <a:xfrm>
              <a:off x="3313600" y="1834775"/>
              <a:ext cx="12768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200" b="1">
                  <a:solidFill>
                    <a:schemeClr val="accent6"/>
                  </a:solidFill>
                  <a:latin typeface="Quicksand"/>
                  <a:ea typeface="Quicksand"/>
                  <a:cs typeface="Quicksand"/>
                  <a:sym typeface="Quicksand"/>
                </a:rPr>
                <a:t>12:00</a:t>
              </a:r>
              <a:endParaRPr sz="3200" b="1">
                <a:solidFill>
                  <a:schemeClr val="accent6"/>
                </a:solidFill>
                <a:latin typeface="Quicksand"/>
                <a:ea typeface="Quicksand"/>
                <a:cs typeface="Quicksand"/>
                <a:sym typeface="Quicksand"/>
              </a:endParaRPr>
            </a:p>
          </p:txBody>
        </p:sp>
        <p:sp>
          <p:nvSpPr>
            <p:cNvPr id="1981" name="Google Shape;1981;p43"/>
            <p:cNvSpPr txBox="1"/>
            <p:nvPr/>
          </p:nvSpPr>
          <p:spPr>
            <a:xfrm>
              <a:off x="3313600" y="2278375"/>
              <a:ext cx="1276800" cy="491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rgbClr val="153740"/>
                  </a:solidFill>
                  <a:latin typeface="Quicksand Medium"/>
                  <a:ea typeface="Quicksand Medium"/>
                  <a:cs typeface="Quicksand Medium"/>
                  <a:sym typeface="Quicksand Medium"/>
                </a:rPr>
                <a:t>Take a walk with Susan </a:t>
              </a:r>
              <a:endParaRPr sz="1200">
                <a:solidFill>
                  <a:srgbClr val="153740"/>
                </a:solidFill>
                <a:latin typeface="Quicksand Medium"/>
                <a:ea typeface="Quicksand Medium"/>
                <a:cs typeface="Quicksand Medium"/>
                <a:sym typeface="Quicksand Medium"/>
              </a:endParaRPr>
            </a:p>
            <a:p>
              <a:pPr marL="0" lvl="0" indent="0" algn="ctr" rtl="0">
                <a:spcBef>
                  <a:spcPts val="0"/>
                </a:spcBef>
                <a:spcAft>
                  <a:spcPts val="0"/>
                </a:spcAft>
                <a:buNone/>
              </a:pPr>
              <a:r>
                <a:rPr lang="en" sz="1200">
                  <a:solidFill>
                    <a:srgbClr val="153740"/>
                  </a:solidFill>
                  <a:latin typeface="Quicksand Medium"/>
                  <a:ea typeface="Quicksand Medium"/>
                  <a:cs typeface="Quicksand Medium"/>
                  <a:sym typeface="Quicksand Medium"/>
                </a:rPr>
                <a:t>and John</a:t>
              </a:r>
              <a:endParaRPr sz="1200">
                <a:solidFill>
                  <a:srgbClr val="153740"/>
                </a:solidFill>
                <a:latin typeface="Quicksand Medium"/>
                <a:ea typeface="Quicksand Medium"/>
                <a:cs typeface="Quicksand Medium"/>
                <a:sym typeface="Quicksand Medium"/>
              </a:endParaRPr>
            </a:p>
          </p:txBody>
        </p:sp>
      </p:grpSp>
      <p:grpSp>
        <p:nvGrpSpPr>
          <p:cNvPr id="1982" name="Google Shape;1982;p43"/>
          <p:cNvGrpSpPr/>
          <p:nvPr/>
        </p:nvGrpSpPr>
        <p:grpSpPr>
          <a:xfrm>
            <a:off x="4793475" y="1899025"/>
            <a:ext cx="1276800" cy="935300"/>
            <a:chOff x="5185925" y="1834775"/>
            <a:chExt cx="1276800" cy="935300"/>
          </a:xfrm>
        </p:grpSpPr>
        <p:sp>
          <p:nvSpPr>
            <p:cNvPr id="1983" name="Google Shape;1983;p43"/>
            <p:cNvSpPr txBox="1"/>
            <p:nvPr/>
          </p:nvSpPr>
          <p:spPr>
            <a:xfrm>
              <a:off x="5185925" y="1834775"/>
              <a:ext cx="12768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200" b="1">
                  <a:solidFill>
                    <a:schemeClr val="accent6"/>
                  </a:solidFill>
                  <a:latin typeface="Quicksand"/>
                  <a:ea typeface="Quicksand"/>
                  <a:cs typeface="Quicksand"/>
                  <a:sym typeface="Quicksand"/>
                </a:rPr>
                <a:t>16:30</a:t>
              </a:r>
              <a:endParaRPr sz="3200" b="1">
                <a:solidFill>
                  <a:schemeClr val="accent6"/>
                </a:solidFill>
                <a:latin typeface="Quicksand"/>
                <a:ea typeface="Quicksand"/>
                <a:cs typeface="Quicksand"/>
                <a:sym typeface="Quicksand"/>
              </a:endParaRPr>
            </a:p>
          </p:txBody>
        </p:sp>
        <p:sp>
          <p:nvSpPr>
            <p:cNvPr id="1984" name="Google Shape;1984;p43"/>
            <p:cNvSpPr txBox="1"/>
            <p:nvPr/>
          </p:nvSpPr>
          <p:spPr>
            <a:xfrm>
              <a:off x="5185925" y="2278375"/>
              <a:ext cx="1276800" cy="491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Watch a movie with my mum and my sister</a:t>
              </a:r>
              <a:endParaRPr sz="1200">
                <a:solidFill>
                  <a:schemeClr val="dk1"/>
                </a:solidFill>
                <a:latin typeface="Quicksand Medium"/>
                <a:ea typeface="Quicksand Medium"/>
                <a:cs typeface="Quicksand Medium"/>
                <a:sym typeface="Quicksand Medium"/>
              </a:endParaRPr>
            </a:p>
          </p:txBody>
        </p:sp>
      </p:grpSp>
      <p:grpSp>
        <p:nvGrpSpPr>
          <p:cNvPr id="1985" name="Google Shape;1985;p43"/>
          <p:cNvGrpSpPr/>
          <p:nvPr/>
        </p:nvGrpSpPr>
        <p:grpSpPr>
          <a:xfrm>
            <a:off x="6513400" y="1899025"/>
            <a:ext cx="1276800" cy="935300"/>
            <a:chOff x="7134450" y="1834775"/>
            <a:chExt cx="1276800" cy="935300"/>
          </a:xfrm>
        </p:grpSpPr>
        <p:sp>
          <p:nvSpPr>
            <p:cNvPr id="1986" name="Google Shape;1986;p43"/>
            <p:cNvSpPr txBox="1"/>
            <p:nvPr/>
          </p:nvSpPr>
          <p:spPr>
            <a:xfrm>
              <a:off x="7134450" y="1834775"/>
              <a:ext cx="12768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200" b="1">
                  <a:solidFill>
                    <a:schemeClr val="accent6"/>
                  </a:solidFill>
                  <a:latin typeface="Quicksand"/>
                  <a:ea typeface="Quicksand"/>
                  <a:cs typeface="Quicksand"/>
                  <a:sym typeface="Quicksand"/>
                </a:rPr>
                <a:t>18:00</a:t>
              </a:r>
              <a:endParaRPr sz="3200" b="1">
                <a:solidFill>
                  <a:schemeClr val="accent6"/>
                </a:solidFill>
                <a:latin typeface="Quicksand"/>
                <a:ea typeface="Quicksand"/>
                <a:cs typeface="Quicksand"/>
                <a:sym typeface="Quicksand"/>
              </a:endParaRPr>
            </a:p>
          </p:txBody>
        </p:sp>
        <p:sp>
          <p:nvSpPr>
            <p:cNvPr id="1987" name="Google Shape;1987;p43"/>
            <p:cNvSpPr txBox="1"/>
            <p:nvPr/>
          </p:nvSpPr>
          <p:spPr>
            <a:xfrm>
              <a:off x="7134450" y="2278375"/>
              <a:ext cx="1276800" cy="491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Have a conversation with Anne</a:t>
              </a:r>
              <a:endParaRPr sz="1200">
                <a:solidFill>
                  <a:schemeClr val="dk1"/>
                </a:solidFill>
                <a:latin typeface="Quicksand Medium"/>
                <a:ea typeface="Quicksand Medium"/>
                <a:cs typeface="Quicksand Medium"/>
                <a:sym typeface="Quicksand Medium"/>
              </a:endParaRPr>
            </a:p>
          </p:txBody>
        </p:sp>
      </p:grpSp>
      <p:grpSp>
        <p:nvGrpSpPr>
          <p:cNvPr id="1988" name="Google Shape;1988;p43"/>
          <p:cNvGrpSpPr/>
          <p:nvPr/>
        </p:nvGrpSpPr>
        <p:grpSpPr>
          <a:xfrm>
            <a:off x="1991375" y="3460488"/>
            <a:ext cx="5160900" cy="701938"/>
            <a:chOff x="2395175" y="3544138"/>
            <a:chExt cx="5160900" cy="701938"/>
          </a:xfrm>
        </p:grpSpPr>
        <p:sp>
          <p:nvSpPr>
            <p:cNvPr id="1989" name="Google Shape;1989;p43"/>
            <p:cNvSpPr txBox="1"/>
            <p:nvPr/>
          </p:nvSpPr>
          <p:spPr>
            <a:xfrm>
              <a:off x="3999575" y="3544138"/>
              <a:ext cx="19521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Important:</a:t>
              </a:r>
              <a:endParaRPr sz="2200" b="1">
                <a:solidFill>
                  <a:schemeClr val="accent1"/>
                </a:solidFill>
                <a:latin typeface="Quicksand"/>
                <a:ea typeface="Quicksand"/>
                <a:cs typeface="Quicksand"/>
                <a:sym typeface="Quicksand"/>
              </a:endParaRPr>
            </a:p>
          </p:txBody>
        </p:sp>
        <p:sp>
          <p:nvSpPr>
            <p:cNvPr id="1990" name="Google Shape;1990;p43"/>
            <p:cNvSpPr txBox="1"/>
            <p:nvPr/>
          </p:nvSpPr>
          <p:spPr>
            <a:xfrm>
              <a:off x="2395175" y="3860575"/>
              <a:ext cx="5160900" cy="385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Venus has a beautiful name and is the second planet from the Sun</a:t>
              </a:r>
              <a:endParaRPr sz="1200">
                <a:solidFill>
                  <a:schemeClr val="dk1"/>
                </a:solidFill>
                <a:latin typeface="Quicksand Medium"/>
                <a:ea typeface="Quicksand Medium"/>
                <a:cs typeface="Quicksand Medium"/>
                <a:sym typeface="Quicksand Medium"/>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994"/>
        <p:cNvGrpSpPr/>
        <p:nvPr/>
      </p:nvGrpSpPr>
      <p:grpSpPr>
        <a:xfrm>
          <a:off x="0" y="0"/>
          <a:ext cx="0" cy="0"/>
          <a:chOff x="0" y="0"/>
          <a:chExt cx="0" cy="0"/>
        </a:xfrm>
      </p:grpSpPr>
      <p:grpSp>
        <p:nvGrpSpPr>
          <p:cNvPr id="1995" name="Google Shape;1995;p44"/>
          <p:cNvGrpSpPr/>
          <p:nvPr/>
        </p:nvGrpSpPr>
        <p:grpSpPr>
          <a:xfrm>
            <a:off x="1114488" y="696173"/>
            <a:ext cx="1337700" cy="3811252"/>
            <a:chOff x="1013525" y="649848"/>
            <a:chExt cx="1337700" cy="3811252"/>
          </a:xfrm>
        </p:grpSpPr>
        <p:sp>
          <p:nvSpPr>
            <p:cNvPr id="1996" name="Google Shape;1996;p44"/>
            <p:cNvSpPr/>
            <p:nvPr/>
          </p:nvSpPr>
          <p:spPr>
            <a:xfrm>
              <a:off x="1013525" y="1235200"/>
              <a:ext cx="1337700" cy="32259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44"/>
            <p:cNvSpPr/>
            <p:nvPr/>
          </p:nvSpPr>
          <p:spPr>
            <a:xfrm rot="2192721">
              <a:off x="1185269" y="839497"/>
              <a:ext cx="891313" cy="770187"/>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B7E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grpSp>
        <p:nvGrpSpPr>
          <p:cNvPr id="1998" name="Google Shape;1998;p44"/>
          <p:cNvGrpSpPr/>
          <p:nvPr/>
        </p:nvGrpSpPr>
        <p:grpSpPr>
          <a:xfrm>
            <a:off x="3903273" y="1281527"/>
            <a:ext cx="1337741" cy="3594181"/>
            <a:chOff x="3851700" y="1235206"/>
            <a:chExt cx="1440600" cy="3594181"/>
          </a:xfrm>
        </p:grpSpPr>
        <p:sp>
          <p:nvSpPr>
            <p:cNvPr id="1999" name="Google Shape;1999;p44"/>
            <p:cNvSpPr/>
            <p:nvPr/>
          </p:nvSpPr>
          <p:spPr>
            <a:xfrm>
              <a:off x="3851700" y="1235206"/>
              <a:ext cx="1440600" cy="32259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44"/>
            <p:cNvSpPr/>
            <p:nvPr/>
          </p:nvSpPr>
          <p:spPr>
            <a:xfrm rot="-689094">
              <a:off x="3971068" y="3963215"/>
              <a:ext cx="973467" cy="77704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2001" name="Google Shape;2001;p44"/>
          <p:cNvSpPr/>
          <p:nvPr/>
        </p:nvSpPr>
        <p:spPr>
          <a:xfrm>
            <a:off x="2508788" y="1281525"/>
            <a:ext cx="1337700" cy="32259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44"/>
          <p:cNvSpPr/>
          <p:nvPr/>
        </p:nvSpPr>
        <p:spPr>
          <a:xfrm>
            <a:off x="5297687" y="1281525"/>
            <a:ext cx="1337700" cy="32259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44"/>
          <p:cNvSpPr/>
          <p:nvPr/>
        </p:nvSpPr>
        <p:spPr>
          <a:xfrm>
            <a:off x="6691813" y="1281525"/>
            <a:ext cx="1337700" cy="32259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44"/>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grpSp>
        <p:nvGrpSpPr>
          <p:cNvPr id="2005" name="Google Shape;2005;p44"/>
          <p:cNvGrpSpPr/>
          <p:nvPr/>
        </p:nvGrpSpPr>
        <p:grpSpPr>
          <a:xfrm>
            <a:off x="1140363" y="1635650"/>
            <a:ext cx="1285956" cy="1763025"/>
            <a:chOff x="1039400" y="1589325"/>
            <a:chExt cx="1285956" cy="1763025"/>
          </a:xfrm>
        </p:grpSpPr>
        <p:sp>
          <p:nvSpPr>
            <p:cNvPr id="2006" name="Google Shape;2006;p44"/>
            <p:cNvSpPr txBox="1"/>
            <p:nvPr/>
          </p:nvSpPr>
          <p:spPr>
            <a:xfrm>
              <a:off x="1039556" y="1589325"/>
              <a:ext cx="12858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rgbClr val="E88B6A"/>
                  </a:solidFill>
                  <a:latin typeface="Quicksand"/>
                  <a:ea typeface="Quicksand"/>
                  <a:cs typeface="Quicksand"/>
                  <a:sym typeface="Quicksand"/>
                </a:rPr>
                <a:t>Mon</a:t>
              </a:r>
              <a:endParaRPr sz="2200" b="1">
                <a:solidFill>
                  <a:srgbClr val="E88B6A"/>
                </a:solidFill>
                <a:latin typeface="Quicksand"/>
                <a:ea typeface="Quicksand"/>
                <a:cs typeface="Quicksand"/>
                <a:sym typeface="Quicksand"/>
              </a:endParaRPr>
            </a:p>
          </p:txBody>
        </p:sp>
        <p:sp>
          <p:nvSpPr>
            <p:cNvPr id="2007" name="Google Shape;2007;p44"/>
            <p:cNvSpPr txBox="1"/>
            <p:nvPr/>
          </p:nvSpPr>
          <p:spPr>
            <a:xfrm>
              <a:off x="1039400" y="2091300"/>
              <a:ext cx="1285800" cy="506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Earth is the third planet from the Sun </a:t>
              </a:r>
              <a:endParaRPr sz="1200">
                <a:solidFill>
                  <a:schemeClr val="dk1"/>
                </a:solidFill>
                <a:latin typeface="Quicksand Medium"/>
                <a:ea typeface="Quicksand Medium"/>
                <a:cs typeface="Quicksand Medium"/>
                <a:sym typeface="Quicksand Medium"/>
              </a:endParaRPr>
            </a:p>
          </p:txBody>
        </p:sp>
        <p:sp>
          <p:nvSpPr>
            <p:cNvPr id="2008" name="Google Shape;2008;p44"/>
            <p:cNvSpPr txBox="1"/>
            <p:nvPr/>
          </p:nvSpPr>
          <p:spPr>
            <a:xfrm>
              <a:off x="1039400" y="2845950"/>
              <a:ext cx="1285800" cy="506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Neptune is very far from the Sun </a:t>
              </a:r>
              <a:endParaRPr sz="1200">
                <a:solidFill>
                  <a:schemeClr val="dk1"/>
                </a:solidFill>
                <a:latin typeface="Quicksand Medium"/>
                <a:ea typeface="Quicksand Medium"/>
                <a:cs typeface="Quicksand Medium"/>
                <a:sym typeface="Quicksand Medium"/>
              </a:endParaRPr>
            </a:p>
          </p:txBody>
        </p:sp>
      </p:grpSp>
      <p:grpSp>
        <p:nvGrpSpPr>
          <p:cNvPr id="2009" name="Google Shape;2009;p44"/>
          <p:cNvGrpSpPr/>
          <p:nvPr/>
        </p:nvGrpSpPr>
        <p:grpSpPr>
          <a:xfrm>
            <a:off x="2560425" y="1635638"/>
            <a:ext cx="1234650" cy="2517675"/>
            <a:chOff x="2535663" y="1589313"/>
            <a:chExt cx="1234650" cy="2517675"/>
          </a:xfrm>
        </p:grpSpPr>
        <p:sp>
          <p:nvSpPr>
            <p:cNvPr id="2010" name="Google Shape;2010;p44"/>
            <p:cNvSpPr txBox="1"/>
            <p:nvPr/>
          </p:nvSpPr>
          <p:spPr>
            <a:xfrm>
              <a:off x="2535663" y="1589313"/>
              <a:ext cx="12345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rgbClr val="E88B6A"/>
                  </a:solidFill>
                  <a:latin typeface="Quicksand"/>
                  <a:ea typeface="Quicksand"/>
                  <a:cs typeface="Quicksand"/>
                  <a:sym typeface="Quicksand"/>
                </a:rPr>
                <a:t>Tue</a:t>
              </a:r>
              <a:endParaRPr sz="2200" b="1">
                <a:solidFill>
                  <a:srgbClr val="E88B6A"/>
                </a:solidFill>
                <a:latin typeface="Quicksand"/>
                <a:ea typeface="Quicksand"/>
                <a:cs typeface="Quicksand"/>
                <a:sym typeface="Quicksand"/>
              </a:endParaRPr>
            </a:p>
          </p:txBody>
        </p:sp>
        <p:sp>
          <p:nvSpPr>
            <p:cNvPr id="2011" name="Google Shape;2011;p44"/>
            <p:cNvSpPr txBox="1"/>
            <p:nvPr/>
          </p:nvSpPr>
          <p:spPr>
            <a:xfrm>
              <a:off x="2535813" y="2091288"/>
              <a:ext cx="1234500" cy="506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Saturn is the only planet with rings</a:t>
              </a:r>
              <a:endParaRPr sz="1200">
                <a:solidFill>
                  <a:schemeClr val="dk1"/>
                </a:solidFill>
                <a:latin typeface="Quicksand Medium"/>
                <a:ea typeface="Quicksand Medium"/>
                <a:cs typeface="Quicksand Medium"/>
                <a:sym typeface="Quicksand Medium"/>
              </a:endParaRPr>
            </a:p>
          </p:txBody>
        </p:sp>
        <p:sp>
          <p:nvSpPr>
            <p:cNvPr id="2012" name="Google Shape;2012;p44"/>
            <p:cNvSpPr txBox="1"/>
            <p:nvPr/>
          </p:nvSpPr>
          <p:spPr>
            <a:xfrm>
              <a:off x="2535813" y="2845938"/>
              <a:ext cx="1234500" cy="506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Mercury is the closest planet to the Sun</a:t>
              </a:r>
              <a:endParaRPr sz="1200">
                <a:solidFill>
                  <a:schemeClr val="dk1"/>
                </a:solidFill>
                <a:latin typeface="Quicksand Medium"/>
                <a:ea typeface="Quicksand Medium"/>
                <a:cs typeface="Quicksand Medium"/>
                <a:sym typeface="Quicksand Medium"/>
              </a:endParaRPr>
            </a:p>
          </p:txBody>
        </p:sp>
        <p:sp>
          <p:nvSpPr>
            <p:cNvPr id="2013" name="Google Shape;2013;p44"/>
            <p:cNvSpPr txBox="1"/>
            <p:nvPr/>
          </p:nvSpPr>
          <p:spPr>
            <a:xfrm>
              <a:off x="2535813" y="3600588"/>
              <a:ext cx="1234500" cy="506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Venus is the second planet from the Sun </a:t>
              </a:r>
              <a:endParaRPr sz="1200">
                <a:solidFill>
                  <a:schemeClr val="dk1"/>
                </a:solidFill>
                <a:latin typeface="Quicksand Medium"/>
                <a:ea typeface="Quicksand Medium"/>
                <a:cs typeface="Quicksand Medium"/>
                <a:sym typeface="Quicksand Medium"/>
              </a:endParaRPr>
            </a:p>
          </p:txBody>
        </p:sp>
      </p:grpSp>
      <p:grpSp>
        <p:nvGrpSpPr>
          <p:cNvPr id="2014" name="Google Shape;2014;p44"/>
          <p:cNvGrpSpPr/>
          <p:nvPr/>
        </p:nvGrpSpPr>
        <p:grpSpPr>
          <a:xfrm>
            <a:off x="3903313" y="1635638"/>
            <a:ext cx="1337550" cy="1008375"/>
            <a:chOff x="3954750" y="1589313"/>
            <a:chExt cx="1337550" cy="1008375"/>
          </a:xfrm>
        </p:grpSpPr>
        <p:sp>
          <p:nvSpPr>
            <p:cNvPr id="2015" name="Google Shape;2015;p44"/>
            <p:cNvSpPr txBox="1"/>
            <p:nvPr/>
          </p:nvSpPr>
          <p:spPr>
            <a:xfrm>
              <a:off x="3954750" y="1589313"/>
              <a:ext cx="13374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rgbClr val="E88B6A"/>
                  </a:solidFill>
                  <a:latin typeface="Quicksand"/>
                  <a:ea typeface="Quicksand"/>
                  <a:cs typeface="Quicksand"/>
                  <a:sym typeface="Quicksand"/>
                </a:rPr>
                <a:t>Wed</a:t>
              </a:r>
              <a:endParaRPr sz="2200" b="1">
                <a:solidFill>
                  <a:srgbClr val="E88B6A"/>
                </a:solidFill>
                <a:latin typeface="Quicksand"/>
                <a:ea typeface="Quicksand"/>
                <a:cs typeface="Quicksand"/>
                <a:sym typeface="Quicksand"/>
              </a:endParaRPr>
            </a:p>
          </p:txBody>
        </p:sp>
        <p:sp>
          <p:nvSpPr>
            <p:cNvPr id="2016" name="Google Shape;2016;p44"/>
            <p:cNvSpPr txBox="1"/>
            <p:nvPr/>
          </p:nvSpPr>
          <p:spPr>
            <a:xfrm>
              <a:off x="3954900" y="2091288"/>
              <a:ext cx="1337400" cy="506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Pluto is so small it’s considered a dwarf planet</a:t>
              </a:r>
              <a:endParaRPr sz="1200">
                <a:solidFill>
                  <a:schemeClr val="dk1"/>
                </a:solidFill>
                <a:latin typeface="Quicksand Medium"/>
                <a:ea typeface="Quicksand Medium"/>
                <a:cs typeface="Quicksand Medium"/>
                <a:sym typeface="Quicksand Medium"/>
              </a:endParaRPr>
            </a:p>
          </p:txBody>
        </p:sp>
      </p:grpSp>
      <p:grpSp>
        <p:nvGrpSpPr>
          <p:cNvPr id="2017" name="Google Shape;2017;p44"/>
          <p:cNvGrpSpPr/>
          <p:nvPr/>
        </p:nvGrpSpPr>
        <p:grpSpPr>
          <a:xfrm>
            <a:off x="5323413" y="1635650"/>
            <a:ext cx="1285979" cy="1763025"/>
            <a:chOff x="5449900" y="1589313"/>
            <a:chExt cx="1234500" cy="1763025"/>
          </a:xfrm>
        </p:grpSpPr>
        <p:sp>
          <p:nvSpPr>
            <p:cNvPr id="2018" name="Google Shape;2018;p44"/>
            <p:cNvSpPr txBox="1"/>
            <p:nvPr/>
          </p:nvSpPr>
          <p:spPr>
            <a:xfrm>
              <a:off x="5449900" y="1589313"/>
              <a:ext cx="12345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rgbClr val="E88B6A"/>
                  </a:solidFill>
                  <a:latin typeface="Quicksand"/>
                  <a:ea typeface="Quicksand"/>
                  <a:cs typeface="Quicksand"/>
                  <a:sym typeface="Quicksand"/>
                </a:rPr>
                <a:t>Thu</a:t>
              </a:r>
              <a:endParaRPr sz="2200" b="1">
                <a:solidFill>
                  <a:srgbClr val="E88B6A"/>
                </a:solidFill>
                <a:latin typeface="Quicksand"/>
                <a:ea typeface="Quicksand"/>
                <a:cs typeface="Quicksand"/>
                <a:sym typeface="Quicksand"/>
              </a:endParaRPr>
            </a:p>
          </p:txBody>
        </p:sp>
        <p:sp>
          <p:nvSpPr>
            <p:cNvPr id="2019" name="Google Shape;2019;p44"/>
            <p:cNvSpPr txBox="1"/>
            <p:nvPr/>
          </p:nvSpPr>
          <p:spPr>
            <a:xfrm>
              <a:off x="5449900" y="2091288"/>
              <a:ext cx="1234500" cy="506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The Sun is the star we all orbit around</a:t>
              </a:r>
              <a:endParaRPr sz="1200">
                <a:solidFill>
                  <a:schemeClr val="dk1"/>
                </a:solidFill>
                <a:latin typeface="Quicksand Medium"/>
                <a:ea typeface="Quicksand Medium"/>
                <a:cs typeface="Quicksand Medium"/>
                <a:sym typeface="Quicksand Medium"/>
              </a:endParaRPr>
            </a:p>
          </p:txBody>
        </p:sp>
        <p:sp>
          <p:nvSpPr>
            <p:cNvPr id="2020" name="Google Shape;2020;p44"/>
            <p:cNvSpPr txBox="1"/>
            <p:nvPr/>
          </p:nvSpPr>
          <p:spPr>
            <a:xfrm>
              <a:off x="5449900" y="2845938"/>
              <a:ext cx="1234500" cy="506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Earth is the third planet from the Sun </a:t>
              </a:r>
              <a:endParaRPr sz="1200">
                <a:solidFill>
                  <a:schemeClr val="dk1"/>
                </a:solidFill>
                <a:latin typeface="Quicksand Medium"/>
                <a:ea typeface="Quicksand Medium"/>
                <a:cs typeface="Quicksand Medium"/>
                <a:sym typeface="Quicksand Medium"/>
              </a:endParaRPr>
            </a:p>
          </p:txBody>
        </p:sp>
      </p:grpSp>
      <p:grpSp>
        <p:nvGrpSpPr>
          <p:cNvPr id="2021" name="Google Shape;2021;p44"/>
          <p:cNvGrpSpPr/>
          <p:nvPr/>
        </p:nvGrpSpPr>
        <p:grpSpPr>
          <a:xfrm>
            <a:off x="6743663" y="1635638"/>
            <a:ext cx="1234500" cy="1008375"/>
            <a:chOff x="6947500" y="1589313"/>
            <a:chExt cx="1234500" cy="1008375"/>
          </a:xfrm>
        </p:grpSpPr>
        <p:sp>
          <p:nvSpPr>
            <p:cNvPr id="2022" name="Google Shape;2022;p44"/>
            <p:cNvSpPr txBox="1"/>
            <p:nvPr/>
          </p:nvSpPr>
          <p:spPr>
            <a:xfrm>
              <a:off x="6947500" y="1589313"/>
              <a:ext cx="1234500" cy="27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rgbClr val="E88B6A"/>
                  </a:solidFill>
                  <a:latin typeface="Quicksand"/>
                  <a:ea typeface="Quicksand"/>
                  <a:cs typeface="Quicksand"/>
                  <a:sym typeface="Quicksand"/>
                </a:rPr>
                <a:t>Fri</a:t>
              </a:r>
              <a:endParaRPr sz="2200" b="1">
                <a:solidFill>
                  <a:srgbClr val="E88B6A"/>
                </a:solidFill>
                <a:latin typeface="Quicksand"/>
                <a:ea typeface="Quicksand"/>
                <a:cs typeface="Quicksand"/>
                <a:sym typeface="Quicksand"/>
              </a:endParaRPr>
            </a:p>
          </p:txBody>
        </p:sp>
        <p:sp>
          <p:nvSpPr>
            <p:cNvPr id="2023" name="Google Shape;2023;p44"/>
            <p:cNvSpPr txBox="1"/>
            <p:nvPr/>
          </p:nvSpPr>
          <p:spPr>
            <a:xfrm>
              <a:off x="6947500" y="2091288"/>
              <a:ext cx="1234500" cy="506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Venus is the second planet from the Sun </a:t>
              </a:r>
              <a:endParaRPr sz="1200">
                <a:solidFill>
                  <a:schemeClr val="dk1"/>
                </a:solidFill>
                <a:latin typeface="Quicksand Medium"/>
                <a:ea typeface="Quicksand Medium"/>
                <a:cs typeface="Quicksand Medium"/>
                <a:sym typeface="Quicksand Medium"/>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28" name="Google Shape;2028;p45"/>
          <p:cNvSpPr txBox="1">
            <a:spLocks noGrp="1"/>
          </p:cNvSpPr>
          <p:nvPr>
            <p:ph type="title"/>
          </p:nvPr>
        </p:nvSpPr>
        <p:spPr>
          <a:xfrm>
            <a:off x="726225" y="441350"/>
            <a:ext cx="769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Nature activities binder infographics</a:t>
            </a:r>
            <a:endParaRPr/>
          </a:p>
        </p:txBody>
      </p:sp>
      <p:graphicFrame>
        <p:nvGraphicFramePr>
          <p:cNvPr id="2029" name="Google Shape;2029;p45"/>
          <p:cNvGraphicFramePr/>
          <p:nvPr/>
        </p:nvGraphicFramePr>
        <p:xfrm>
          <a:off x="3933413" y="1868350"/>
          <a:ext cx="3000000" cy="3000000"/>
        </p:xfrm>
        <a:graphic>
          <a:graphicData uri="http://schemas.openxmlformats.org/drawingml/2006/table">
            <a:tbl>
              <a:tblPr>
                <a:noFill/>
                <a:tableStyleId>{05A4A093-FA58-49EB-87AA-62D443ADF302}</a:tableStyleId>
              </a:tblPr>
              <a:tblGrid>
                <a:gridCol w="841075">
                  <a:extLst>
                    <a:ext uri="{9D8B030D-6E8A-4147-A177-3AD203B41FA5}">
                      <a16:colId xmlns:a16="http://schemas.microsoft.com/office/drawing/2014/main" val="20000"/>
                    </a:ext>
                  </a:extLst>
                </a:gridCol>
                <a:gridCol w="2773175">
                  <a:extLst>
                    <a:ext uri="{9D8B030D-6E8A-4147-A177-3AD203B41FA5}">
                      <a16:colId xmlns:a16="http://schemas.microsoft.com/office/drawing/2014/main" val="20001"/>
                    </a:ext>
                  </a:extLst>
                </a:gridCol>
              </a:tblGrid>
              <a:tr h="410375">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08:00</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2"/>
                    </a:solidFill>
                  </a:tcPr>
                </a:tc>
                <a:tc>
                  <a:txBody>
                    <a:bodyPr/>
                    <a:lstStyle/>
                    <a:p>
                      <a:pPr marL="0" lvl="0" indent="0" algn="l" rtl="0">
                        <a:spcBef>
                          <a:spcPts val="0"/>
                        </a:spcBef>
                        <a:spcAft>
                          <a:spcPts val="0"/>
                        </a:spcAft>
                        <a:buNone/>
                      </a:pPr>
                      <a:r>
                        <a:rPr lang="en" sz="1200">
                          <a:solidFill>
                            <a:schemeClr val="dk1"/>
                          </a:solidFill>
                          <a:latin typeface="Quicksand Medium"/>
                          <a:ea typeface="Quicksand Medium"/>
                          <a:cs typeface="Quicksand Medium"/>
                          <a:sym typeface="Quicksand Medium"/>
                        </a:rPr>
                        <a:t>Wake up</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r h="410375">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09:00</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2"/>
                    </a:solidFill>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3"/>
                    </a:solidFill>
                  </a:tcPr>
                </a:tc>
                <a:extLst>
                  <a:ext uri="{0D108BD9-81ED-4DB2-BD59-A6C34878D82A}">
                    <a16:rowId xmlns:a16="http://schemas.microsoft.com/office/drawing/2014/main" val="10001"/>
                  </a:ext>
                </a:extLst>
              </a:tr>
              <a:tr h="410375">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10:00</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2"/>
                    </a:solidFill>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3"/>
                    </a:solidFill>
                  </a:tcPr>
                </a:tc>
                <a:extLst>
                  <a:ext uri="{0D108BD9-81ED-4DB2-BD59-A6C34878D82A}">
                    <a16:rowId xmlns:a16="http://schemas.microsoft.com/office/drawing/2014/main" val="10002"/>
                  </a:ext>
                </a:extLst>
              </a:tr>
              <a:tr h="410375">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11:00</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2"/>
                    </a:solidFill>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3"/>
                    </a:solidFill>
                  </a:tcPr>
                </a:tc>
                <a:extLst>
                  <a:ext uri="{0D108BD9-81ED-4DB2-BD59-A6C34878D82A}">
                    <a16:rowId xmlns:a16="http://schemas.microsoft.com/office/drawing/2014/main" val="10003"/>
                  </a:ext>
                </a:extLst>
              </a:tr>
              <a:tr h="410375">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12:00</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2"/>
                    </a:solidFill>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3"/>
                    </a:solidFill>
                  </a:tcPr>
                </a:tc>
                <a:extLst>
                  <a:ext uri="{0D108BD9-81ED-4DB2-BD59-A6C34878D82A}">
                    <a16:rowId xmlns:a16="http://schemas.microsoft.com/office/drawing/2014/main" val="10004"/>
                  </a:ext>
                </a:extLst>
              </a:tr>
              <a:tr h="410375">
                <a:tc>
                  <a:txBody>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13:00</a:t>
                      </a: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2"/>
                    </a:solidFill>
                  </a:tcPr>
                </a:tc>
                <a:tc>
                  <a:txBody>
                    <a:bodyPr/>
                    <a:lstStyle/>
                    <a:p>
                      <a:pPr marL="0" lvl="0" indent="0" algn="l" rtl="0">
                        <a:spcBef>
                          <a:spcPts val="0"/>
                        </a:spcBef>
                        <a:spcAft>
                          <a:spcPts val="0"/>
                        </a:spcAft>
                        <a:buNone/>
                      </a:pPr>
                      <a:endParaRPr sz="1200">
                        <a:solidFill>
                          <a:schemeClr val="dk1"/>
                        </a:solidFill>
                        <a:latin typeface="Quicksand Medium"/>
                        <a:ea typeface="Quicksand Medium"/>
                        <a:cs typeface="Quicksand Medium"/>
                        <a:sym typeface="Quicksand Medium"/>
                      </a:endParaRPr>
                    </a:p>
                  </a:txBody>
                  <a:tcPr marL="91425" marR="91425" marT="91425" marB="91425" anchor="ctr">
                    <a:lnL w="9525" cap="flat" cmpd="sng">
                      <a:solidFill>
                        <a:schemeClr val="lt1"/>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3"/>
                    </a:solidFill>
                  </a:tcPr>
                </a:tc>
                <a:extLst>
                  <a:ext uri="{0D108BD9-81ED-4DB2-BD59-A6C34878D82A}">
                    <a16:rowId xmlns:a16="http://schemas.microsoft.com/office/drawing/2014/main" val="10005"/>
                  </a:ext>
                </a:extLst>
              </a:tr>
            </a:tbl>
          </a:graphicData>
        </a:graphic>
      </p:graphicFrame>
      <p:grpSp>
        <p:nvGrpSpPr>
          <p:cNvPr id="2030" name="Google Shape;2030;p45"/>
          <p:cNvGrpSpPr/>
          <p:nvPr/>
        </p:nvGrpSpPr>
        <p:grpSpPr>
          <a:xfrm>
            <a:off x="3933400" y="541450"/>
            <a:ext cx="4033630" cy="1587545"/>
            <a:chOff x="3933400" y="541450"/>
            <a:chExt cx="4033630" cy="1587545"/>
          </a:xfrm>
        </p:grpSpPr>
        <p:sp>
          <p:nvSpPr>
            <p:cNvPr id="2031" name="Google Shape;2031;p45"/>
            <p:cNvSpPr/>
            <p:nvPr/>
          </p:nvSpPr>
          <p:spPr>
            <a:xfrm>
              <a:off x="3933400" y="1292350"/>
              <a:ext cx="3614100" cy="576000"/>
            </a:xfrm>
            <a:prstGeom prst="rect">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6"/>
                  </a:solidFill>
                  <a:latin typeface="Quicksand"/>
                  <a:ea typeface="Quicksand"/>
                  <a:cs typeface="Quicksand"/>
                  <a:sym typeface="Quicksand"/>
                </a:rPr>
                <a:t>Schedule</a:t>
              </a:r>
              <a:endParaRPr sz="2200" b="1">
                <a:solidFill>
                  <a:schemeClr val="accent6"/>
                </a:solidFill>
                <a:latin typeface="Quicksand"/>
                <a:ea typeface="Quicksand"/>
                <a:cs typeface="Quicksand"/>
                <a:sym typeface="Quicksand"/>
              </a:endParaRPr>
            </a:p>
          </p:txBody>
        </p:sp>
        <p:sp>
          <p:nvSpPr>
            <p:cNvPr id="2032" name="Google Shape;2032;p45"/>
            <p:cNvSpPr/>
            <p:nvPr/>
          </p:nvSpPr>
          <p:spPr>
            <a:xfrm rot="3593651">
              <a:off x="6592124" y="807001"/>
              <a:ext cx="1222604" cy="1056442"/>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B7E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grpSp>
        <p:nvGrpSpPr>
          <p:cNvPr id="2033" name="Google Shape;2033;p45"/>
          <p:cNvGrpSpPr/>
          <p:nvPr/>
        </p:nvGrpSpPr>
        <p:grpSpPr>
          <a:xfrm>
            <a:off x="1596326" y="1292350"/>
            <a:ext cx="2222428" cy="1466178"/>
            <a:chOff x="654350" y="1280388"/>
            <a:chExt cx="3367825" cy="1686037"/>
          </a:xfrm>
        </p:grpSpPr>
        <p:sp>
          <p:nvSpPr>
            <p:cNvPr id="2034" name="Google Shape;2034;p45"/>
            <p:cNvSpPr/>
            <p:nvPr/>
          </p:nvSpPr>
          <p:spPr>
            <a:xfrm>
              <a:off x="654375" y="1848325"/>
              <a:ext cx="3367800" cy="1118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45"/>
            <p:cNvSpPr/>
            <p:nvPr/>
          </p:nvSpPr>
          <p:spPr>
            <a:xfrm>
              <a:off x="654350" y="1280388"/>
              <a:ext cx="3367815" cy="572690"/>
            </a:xfrm>
            <a:custGeom>
              <a:avLst/>
              <a:gdLst/>
              <a:ahLst/>
              <a:cxnLst/>
              <a:rect l="l" t="t" r="r" b="b"/>
              <a:pathLst>
                <a:path w="82499" h="38985" extrusionOk="0">
                  <a:moveTo>
                    <a:pt x="1" y="0"/>
                  </a:moveTo>
                  <a:lnTo>
                    <a:pt x="1" y="38985"/>
                  </a:lnTo>
                  <a:lnTo>
                    <a:pt x="82499" y="38985"/>
                  </a:lnTo>
                  <a:lnTo>
                    <a:pt x="82499" y="0"/>
                  </a:lnTo>
                  <a:close/>
                </a:path>
              </a:pathLst>
            </a:cu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2200" b="1">
                  <a:solidFill>
                    <a:schemeClr val="accent1"/>
                  </a:solidFill>
                  <a:latin typeface="Quicksand"/>
                  <a:ea typeface="Quicksand"/>
                  <a:cs typeface="Quicksand"/>
                  <a:sym typeface="Quicksand"/>
                </a:rPr>
                <a:t>Priority</a:t>
              </a:r>
              <a:endParaRPr sz="2200" b="1">
                <a:solidFill>
                  <a:schemeClr val="accent1"/>
                </a:solidFill>
                <a:latin typeface="Quicksand"/>
                <a:ea typeface="Quicksand"/>
                <a:cs typeface="Quicksand"/>
                <a:sym typeface="Quicksand"/>
              </a:endParaRPr>
            </a:p>
          </p:txBody>
        </p:sp>
      </p:grpSp>
      <p:grpSp>
        <p:nvGrpSpPr>
          <p:cNvPr id="2036" name="Google Shape;2036;p45"/>
          <p:cNvGrpSpPr/>
          <p:nvPr/>
        </p:nvGrpSpPr>
        <p:grpSpPr>
          <a:xfrm>
            <a:off x="1786640" y="1865040"/>
            <a:ext cx="1841782" cy="668838"/>
            <a:chOff x="1345562" y="1897157"/>
            <a:chExt cx="2223300" cy="668838"/>
          </a:xfrm>
        </p:grpSpPr>
        <p:sp>
          <p:nvSpPr>
            <p:cNvPr id="2037" name="Google Shape;2037;p45"/>
            <p:cNvSpPr txBox="1"/>
            <p:nvPr/>
          </p:nvSpPr>
          <p:spPr>
            <a:xfrm>
              <a:off x="1345562" y="1897157"/>
              <a:ext cx="2223300" cy="327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Perform all reports</a:t>
              </a:r>
              <a:endParaRPr sz="1200">
                <a:solidFill>
                  <a:schemeClr val="dk1"/>
                </a:solidFill>
                <a:latin typeface="Quicksand Medium"/>
                <a:ea typeface="Quicksand Medium"/>
                <a:cs typeface="Quicksand Medium"/>
                <a:sym typeface="Quicksand Medium"/>
              </a:endParaRPr>
            </a:p>
          </p:txBody>
        </p:sp>
        <p:sp>
          <p:nvSpPr>
            <p:cNvPr id="2038" name="Google Shape;2038;p45"/>
            <p:cNvSpPr txBox="1"/>
            <p:nvPr/>
          </p:nvSpPr>
          <p:spPr>
            <a:xfrm>
              <a:off x="1345562" y="2238695"/>
              <a:ext cx="2223300" cy="327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200">
                <a:solidFill>
                  <a:schemeClr val="dk1"/>
                </a:solidFill>
                <a:latin typeface="Quicksand Medium"/>
                <a:ea typeface="Quicksand Medium"/>
                <a:cs typeface="Quicksand Medium"/>
                <a:sym typeface="Quicksand Medium"/>
              </a:endParaRPr>
            </a:p>
          </p:txBody>
        </p:sp>
      </p:grpSp>
      <p:grpSp>
        <p:nvGrpSpPr>
          <p:cNvPr id="2039" name="Google Shape;2039;p45"/>
          <p:cNvGrpSpPr/>
          <p:nvPr/>
        </p:nvGrpSpPr>
        <p:grpSpPr>
          <a:xfrm>
            <a:off x="1157153" y="2465047"/>
            <a:ext cx="2661600" cy="1865548"/>
            <a:chOff x="1157153" y="2465047"/>
            <a:chExt cx="2661600" cy="1865548"/>
          </a:xfrm>
        </p:grpSpPr>
        <p:grpSp>
          <p:nvGrpSpPr>
            <p:cNvPr id="2040" name="Google Shape;2040;p45"/>
            <p:cNvGrpSpPr/>
            <p:nvPr/>
          </p:nvGrpSpPr>
          <p:grpSpPr>
            <a:xfrm>
              <a:off x="1596326" y="2864503"/>
              <a:ext cx="2222428" cy="1466093"/>
              <a:chOff x="654350" y="3038200"/>
              <a:chExt cx="3367825" cy="1690800"/>
            </a:xfrm>
          </p:grpSpPr>
          <p:sp>
            <p:nvSpPr>
              <p:cNvPr id="2041" name="Google Shape;2041;p45"/>
              <p:cNvSpPr/>
              <p:nvPr/>
            </p:nvSpPr>
            <p:spPr>
              <a:xfrm>
                <a:off x="654375" y="3610900"/>
                <a:ext cx="3367800" cy="1118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45"/>
              <p:cNvSpPr/>
              <p:nvPr/>
            </p:nvSpPr>
            <p:spPr>
              <a:xfrm>
                <a:off x="654350" y="3038200"/>
                <a:ext cx="3367815" cy="572690"/>
              </a:xfrm>
              <a:custGeom>
                <a:avLst/>
                <a:gdLst/>
                <a:ahLst/>
                <a:cxnLst/>
                <a:rect l="l" t="t" r="r" b="b"/>
                <a:pathLst>
                  <a:path w="82499" h="38985" extrusionOk="0">
                    <a:moveTo>
                      <a:pt x="1" y="0"/>
                    </a:moveTo>
                    <a:lnTo>
                      <a:pt x="1" y="38985"/>
                    </a:lnTo>
                    <a:lnTo>
                      <a:pt x="82499" y="38985"/>
                    </a:lnTo>
                    <a:lnTo>
                      <a:pt x="82499" y="0"/>
                    </a:lnTo>
                    <a:close/>
                  </a:path>
                </a:pathLst>
              </a:cu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accent1"/>
                    </a:solidFill>
                    <a:latin typeface="Quicksand"/>
                    <a:ea typeface="Quicksand"/>
                    <a:cs typeface="Quicksand"/>
                    <a:sym typeface="Quicksand"/>
                  </a:rPr>
                  <a:t>Notes</a:t>
                </a:r>
                <a:endParaRPr sz="2200" b="1">
                  <a:solidFill>
                    <a:schemeClr val="accent1"/>
                  </a:solidFill>
                  <a:latin typeface="Quicksand"/>
                  <a:ea typeface="Quicksand"/>
                  <a:cs typeface="Quicksand"/>
                  <a:sym typeface="Quicksand"/>
                </a:endParaRPr>
              </a:p>
            </p:txBody>
          </p:sp>
        </p:grpSp>
        <p:sp>
          <p:nvSpPr>
            <p:cNvPr id="2043" name="Google Shape;2043;p45"/>
            <p:cNvSpPr/>
            <p:nvPr/>
          </p:nvSpPr>
          <p:spPr>
            <a:xfrm>
              <a:off x="1157153" y="2465047"/>
              <a:ext cx="1088310" cy="94043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2044" name="Google Shape;2044;p45"/>
          <p:cNvSpPr txBox="1"/>
          <p:nvPr/>
        </p:nvSpPr>
        <p:spPr>
          <a:xfrm>
            <a:off x="1923150" y="3450074"/>
            <a:ext cx="1568700" cy="539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chemeClr val="dk1"/>
                </a:solidFill>
                <a:latin typeface="Quicksand Medium"/>
                <a:ea typeface="Quicksand Medium"/>
                <a:cs typeface="Quicksand Medium"/>
                <a:sym typeface="Quicksand Medium"/>
              </a:rPr>
              <a:t>Mars is actually a cold place</a:t>
            </a:r>
            <a:endParaRPr sz="1200">
              <a:solidFill>
                <a:schemeClr val="dk1"/>
              </a:solidFill>
              <a:latin typeface="Quicksand Medium"/>
              <a:ea typeface="Quicksand Medium"/>
              <a:cs typeface="Quicksand Medium"/>
              <a:sym typeface="Quicksand Medium"/>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2048"/>
        <p:cNvGrpSpPr/>
        <p:nvPr/>
      </p:nvGrpSpPr>
      <p:grpSpPr>
        <a:xfrm>
          <a:off x="0" y="0"/>
          <a:ext cx="0" cy="0"/>
          <a:chOff x="0" y="0"/>
          <a:chExt cx="0" cy="0"/>
        </a:xfrm>
      </p:grpSpPr>
      <p:sp>
        <p:nvSpPr>
          <p:cNvPr id="2049" name="Google Shape;2049;p46"/>
          <p:cNvSpPr txBox="1"/>
          <p:nvPr/>
        </p:nvSpPr>
        <p:spPr>
          <a:xfrm>
            <a:off x="1068100" y="536526"/>
            <a:ext cx="7047300" cy="48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rPr>
              <a:t>Instructions for use</a:t>
            </a:r>
            <a:endParaRPr sz="2400">
              <a:solidFill>
                <a:srgbClr val="FFFFFF"/>
              </a:solidFill>
            </a:endParaRPr>
          </a:p>
        </p:txBody>
      </p:sp>
      <p:sp>
        <p:nvSpPr>
          <p:cNvPr id="2050" name="Google Shape;2050;p46"/>
          <p:cNvSpPr txBox="1"/>
          <p:nvPr/>
        </p:nvSpPr>
        <p:spPr>
          <a:xfrm>
            <a:off x="1132925" y="1087200"/>
            <a:ext cx="7047300" cy="2881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400"/>
              </a:spcBef>
              <a:spcAft>
                <a:spcPts val="0"/>
              </a:spcAft>
              <a:buNone/>
            </a:pPr>
            <a:r>
              <a:rPr lang="en" sz="1200">
                <a:solidFill>
                  <a:srgbClr val="FFFFFF"/>
                </a:solidFill>
              </a:rPr>
              <a:t>In order to use this template, you must credit </a:t>
            </a:r>
            <a:r>
              <a:rPr lang="en" sz="1200" b="1" u="sng">
                <a:solidFill>
                  <a:srgbClr val="869FB2"/>
                </a:solidFill>
                <a:hlinkClick r:id="rId3">
                  <a:extLst>
                    <a:ext uri="{A12FA001-AC4F-418D-AE19-62706E023703}">
                      <ahyp:hlinkClr xmlns:ahyp="http://schemas.microsoft.com/office/drawing/2018/hyperlinkcolor" val="tx"/>
                    </a:ext>
                  </a:extLst>
                </a:hlinkClick>
              </a:rPr>
              <a:t>Slidesgo</a:t>
            </a:r>
            <a:r>
              <a:rPr lang="en" sz="1200">
                <a:solidFill>
                  <a:srgbClr val="435D74"/>
                </a:solidFill>
              </a:rPr>
              <a:t> </a:t>
            </a:r>
            <a:r>
              <a:rPr lang="en" sz="1200">
                <a:solidFill>
                  <a:srgbClr val="FFFFFF"/>
                </a:solidFill>
              </a:rPr>
              <a:t>and</a:t>
            </a:r>
            <a:r>
              <a:rPr lang="en" sz="1200">
                <a:solidFill>
                  <a:srgbClr val="435D74"/>
                </a:solidFill>
              </a:rPr>
              <a:t> </a:t>
            </a:r>
            <a:r>
              <a:rPr lang="en" sz="1200" b="1" u="sng">
                <a:solidFill>
                  <a:srgbClr val="869FB2"/>
                </a:solidFill>
                <a:hlinkClick r:id="rId4">
                  <a:extLst>
                    <a:ext uri="{A12FA001-AC4F-418D-AE19-62706E023703}">
                      <ahyp:hlinkClr xmlns:ahyp="http://schemas.microsoft.com/office/drawing/2018/hyperlinkcolor" val="tx"/>
                    </a:ext>
                  </a:extLst>
                </a:hlinkClick>
              </a:rPr>
              <a:t>Freepik</a:t>
            </a:r>
            <a:r>
              <a:rPr lang="en" sz="1200">
                <a:solidFill>
                  <a:srgbClr val="435D74"/>
                </a:solidFill>
              </a:rPr>
              <a:t> </a:t>
            </a:r>
            <a:r>
              <a:rPr lang="en" sz="1200">
                <a:solidFill>
                  <a:srgbClr val="FFFFFF"/>
                </a:solidFill>
              </a:rPr>
              <a:t>in your final presentation and include links to both websites.</a:t>
            </a:r>
            <a:endParaRPr sz="1200">
              <a:solidFill>
                <a:srgbClr val="FFFFFF"/>
              </a:solidFill>
            </a:endParaRPr>
          </a:p>
          <a:p>
            <a:pPr marL="0" lvl="0" indent="0" algn="l" rtl="0">
              <a:lnSpc>
                <a:spcPct val="115000"/>
              </a:lnSpc>
              <a:spcBef>
                <a:spcPts val="1400"/>
              </a:spcBef>
              <a:spcAft>
                <a:spcPts val="0"/>
              </a:spcAft>
              <a:buNone/>
            </a:pPr>
            <a:r>
              <a:rPr lang="en" sz="1100" b="1">
                <a:solidFill>
                  <a:srgbClr val="869FB2"/>
                </a:solidFill>
              </a:rPr>
              <a:t>You are allowed to:</a:t>
            </a:r>
            <a:endParaRPr sz="1100" b="1">
              <a:solidFill>
                <a:srgbClr val="869FB2"/>
              </a:solidFill>
            </a:endParaRPr>
          </a:p>
          <a:p>
            <a:pPr marL="0" lvl="0" indent="0" algn="l" rtl="0">
              <a:lnSpc>
                <a:spcPct val="115000"/>
              </a:lnSpc>
              <a:spcBef>
                <a:spcPts val="400"/>
              </a:spcBef>
              <a:spcAft>
                <a:spcPts val="0"/>
              </a:spcAft>
              <a:buNone/>
            </a:pPr>
            <a:r>
              <a:rPr lang="en" sz="1100">
                <a:solidFill>
                  <a:srgbClr val="FFFFFF"/>
                </a:solidFill>
              </a:rPr>
              <a:t>- Modify this template.</a:t>
            </a:r>
            <a:endParaRPr sz="1100">
              <a:solidFill>
                <a:srgbClr val="FFFFFF"/>
              </a:solidFill>
            </a:endParaRPr>
          </a:p>
          <a:p>
            <a:pPr marL="0" lvl="0" indent="0" algn="l" rtl="0">
              <a:lnSpc>
                <a:spcPct val="115000"/>
              </a:lnSpc>
              <a:spcBef>
                <a:spcPts val="0"/>
              </a:spcBef>
              <a:spcAft>
                <a:spcPts val="0"/>
              </a:spcAft>
              <a:buNone/>
            </a:pPr>
            <a:r>
              <a:rPr lang="en" sz="1100">
                <a:solidFill>
                  <a:srgbClr val="FFFFFF"/>
                </a:solidFill>
              </a:rPr>
              <a:t>- Use it for both personal and commercial projects.</a:t>
            </a:r>
            <a:endParaRPr sz="1100">
              <a:solidFill>
                <a:srgbClr val="FFFFFF"/>
              </a:solidFill>
            </a:endParaRPr>
          </a:p>
          <a:p>
            <a:pPr marL="0" lvl="0" indent="0" algn="l" rtl="0">
              <a:lnSpc>
                <a:spcPct val="115000"/>
              </a:lnSpc>
              <a:spcBef>
                <a:spcPts val="1400"/>
              </a:spcBef>
              <a:spcAft>
                <a:spcPts val="0"/>
              </a:spcAft>
              <a:buNone/>
            </a:pPr>
            <a:r>
              <a:rPr lang="en" sz="1100" b="1">
                <a:solidFill>
                  <a:srgbClr val="869FB2"/>
                </a:solidFill>
              </a:rPr>
              <a:t>You are not allowed to:</a:t>
            </a:r>
            <a:endParaRPr sz="1100" b="1">
              <a:solidFill>
                <a:srgbClr val="869FB2"/>
              </a:solidFill>
            </a:endParaRPr>
          </a:p>
          <a:p>
            <a:pPr marL="0" lvl="0" indent="0" algn="l" rtl="0">
              <a:lnSpc>
                <a:spcPct val="115000"/>
              </a:lnSpc>
              <a:spcBef>
                <a:spcPts val="400"/>
              </a:spcBef>
              <a:spcAft>
                <a:spcPts val="0"/>
              </a:spcAft>
              <a:buNone/>
            </a:pPr>
            <a:r>
              <a:rPr lang="en" sz="1100">
                <a:solidFill>
                  <a:srgbClr val="FFFFFF"/>
                </a:solidFill>
              </a:rPr>
              <a:t>- Sublicense, sell or rent any of Slidesgo Content (or a modified version of Slidesgo Content).</a:t>
            </a:r>
            <a:endParaRPr sz="1100">
              <a:solidFill>
                <a:srgbClr val="FFFFFF"/>
              </a:solidFill>
            </a:endParaRPr>
          </a:p>
          <a:p>
            <a:pPr marL="0" lvl="0" indent="0" algn="l" rtl="0">
              <a:lnSpc>
                <a:spcPct val="115000"/>
              </a:lnSpc>
              <a:spcBef>
                <a:spcPts val="0"/>
              </a:spcBef>
              <a:spcAft>
                <a:spcPts val="0"/>
              </a:spcAft>
              <a:buNone/>
            </a:pPr>
            <a:r>
              <a:rPr lang="en" sz="1100">
                <a:solidFill>
                  <a:srgbClr val="FFFFFF"/>
                </a:solidFill>
              </a:rPr>
              <a:t>- Distribute Slidesgo Content unless it has been expressly authorized by Slidesgo.</a:t>
            </a:r>
            <a:endParaRPr sz="1100">
              <a:solidFill>
                <a:srgbClr val="FFFFFF"/>
              </a:solidFill>
            </a:endParaRPr>
          </a:p>
          <a:p>
            <a:pPr marL="0" lvl="0" indent="0" algn="l" rtl="0">
              <a:lnSpc>
                <a:spcPct val="115000"/>
              </a:lnSpc>
              <a:spcBef>
                <a:spcPts val="0"/>
              </a:spcBef>
              <a:spcAft>
                <a:spcPts val="0"/>
              </a:spcAft>
              <a:buNone/>
            </a:pPr>
            <a:r>
              <a:rPr lang="en" sz="1100">
                <a:solidFill>
                  <a:srgbClr val="FFFFFF"/>
                </a:solidFill>
              </a:rPr>
              <a:t>- Include Slidesgo Content in an online or offline database or file.</a:t>
            </a:r>
            <a:endParaRPr sz="1100">
              <a:solidFill>
                <a:srgbClr val="FFFFFF"/>
              </a:solidFill>
            </a:endParaRPr>
          </a:p>
          <a:p>
            <a:pPr marL="0" lvl="0" indent="0" algn="l" rtl="0">
              <a:lnSpc>
                <a:spcPct val="115000"/>
              </a:lnSpc>
              <a:spcBef>
                <a:spcPts val="0"/>
              </a:spcBef>
              <a:spcAft>
                <a:spcPts val="0"/>
              </a:spcAft>
              <a:buNone/>
            </a:pPr>
            <a:r>
              <a:rPr lang="en" sz="1100">
                <a:solidFill>
                  <a:srgbClr val="FFFFFF"/>
                </a:solidFill>
              </a:rPr>
              <a:t>- Offer Slidesgo templates (or modified versions of Slidesgo templates) for download.</a:t>
            </a:r>
            <a:endParaRPr sz="1100">
              <a:solidFill>
                <a:srgbClr val="FFFFFF"/>
              </a:solidFill>
            </a:endParaRPr>
          </a:p>
          <a:p>
            <a:pPr marL="0" lvl="0" indent="0" algn="l" rtl="0">
              <a:lnSpc>
                <a:spcPct val="115000"/>
              </a:lnSpc>
              <a:spcBef>
                <a:spcPts val="0"/>
              </a:spcBef>
              <a:spcAft>
                <a:spcPts val="0"/>
              </a:spcAft>
              <a:buNone/>
            </a:pPr>
            <a:r>
              <a:rPr lang="en" sz="1100">
                <a:solidFill>
                  <a:srgbClr val="FFFFFF"/>
                </a:solidFill>
              </a:rPr>
              <a:t>- Acquire the copyright of Slidesgo Content.</a:t>
            </a:r>
            <a:endParaRPr sz="1100">
              <a:solidFill>
                <a:srgbClr val="FFFFFF"/>
              </a:solidFill>
            </a:endParaRPr>
          </a:p>
          <a:p>
            <a:pPr marL="0" lvl="0" indent="0" algn="ctr" rtl="0">
              <a:lnSpc>
                <a:spcPct val="115000"/>
              </a:lnSpc>
              <a:spcBef>
                <a:spcPts val="0"/>
              </a:spcBef>
              <a:spcAft>
                <a:spcPts val="0"/>
              </a:spcAft>
              <a:buNone/>
            </a:pPr>
            <a:endParaRPr sz="1100">
              <a:solidFill>
                <a:srgbClr val="435D74"/>
              </a:solidFill>
            </a:endParaRPr>
          </a:p>
          <a:p>
            <a:pPr marL="0" lvl="0" indent="0" algn="ctr" rtl="0">
              <a:lnSpc>
                <a:spcPct val="115000"/>
              </a:lnSpc>
              <a:spcBef>
                <a:spcPts val="0"/>
              </a:spcBef>
              <a:spcAft>
                <a:spcPts val="0"/>
              </a:spcAft>
              <a:buNone/>
            </a:pPr>
            <a:endParaRPr>
              <a:solidFill>
                <a:srgbClr val="435D74"/>
              </a:solidFill>
            </a:endParaRPr>
          </a:p>
          <a:p>
            <a:pPr marL="0" lvl="0" indent="0" algn="l" rtl="0">
              <a:lnSpc>
                <a:spcPct val="115000"/>
              </a:lnSpc>
              <a:spcBef>
                <a:spcPts val="0"/>
              </a:spcBef>
              <a:spcAft>
                <a:spcPts val="0"/>
              </a:spcAft>
              <a:buNone/>
            </a:pPr>
            <a:endParaRPr>
              <a:solidFill>
                <a:srgbClr val="435D74"/>
              </a:solidFill>
            </a:endParaRPr>
          </a:p>
        </p:txBody>
      </p:sp>
      <p:sp>
        <p:nvSpPr>
          <p:cNvPr id="2051" name="Google Shape;2051;p46"/>
          <p:cNvSpPr txBox="1"/>
          <p:nvPr/>
        </p:nvSpPr>
        <p:spPr>
          <a:xfrm>
            <a:off x="960767" y="4027759"/>
            <a:ext cx="7047300" cy="4401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200">
                <a:solidFill>
                  <a:srgbClr val="FFFFFF"/>
                </a:solidFill>
              </a:rPr>
              <a:t>For more information about editing slides, please read our FAQs or visit Slidesgo School:</a:t>
            </a:r>
            <a:endParaRPr sz="1200">
              <a:solidFill>
                <a:srgbClr val="FFFFFF"/>
              </a:solidFill>
            </a:endParaRPr>
          </a:p>
          <a:p>
            <a:pPr marL="0" lvl="0" indent="0" algn="ctr" rtl="0">
              <a:lnSpc>
                <a:spcPct val="115000"/>
              </a:lnSpc>
              <a:spcBef>
                <a:spcPts val="0"/>
              </a:spcBef>
              <a:spcAft>
                <a:spcPts val="0"/>
              </a:spcAft>
              <a:buNone/>
            </a:pPr>
            <a:r>
              <a:rPr lang="en" sz="1200" u="sng">
                <a:solidFill>
                  <a:srgbClr val="869FB2"/>
                </a:solidFill>
                <a:hlinkClick r:id="rId5">
                  <a:extLst>
                    <a:ext uri="{A12FA001-AC4F-418D-AE19-62706E023703}">
                      <ahyp:hlinkClr xmlns:ahyp="http://schemas.microsoft.com/office/drawing/2018/hyperlinkcolor" val="tx"/>
                    </a:ext>
                  </a:extLst>
                </a:hlinkClick>
              </a:rPr>
              <a:t>https://slidesgo.com/faqs</a:t>
            </a:r>
            <a:r>
              <a:rPr lang="en">
                <a:solidFill>
                  <a:srgbClr val="FFFFFF"/>
                </a:solidFill>
              </a:rPr>
              <a:t> </a:t>
            </a:r>
            <a:r>
              <a:rPr lang="en" sz="1200">
                <a:solidFill>
                  <a:srgbClr val="FFFFFF"/>
                </a:solidFill>
              </a:rPr>
              <a:t>and</a:t>
            </a:r>
            <a:r>
              <a:rPr lang="en">
                <a:solidFill>
                  <a:srgbClr val="FFFFFF"/>
                </a:solidFill>
              </a:rPr>
              <a:t> </a:t>
            </a:r>
            <a:r>
              <a:rPr lang="en" sz="1200" u="sng">
                <a:solidFill>
                  <a:srgbClr val="869FB2"/>
                </a:solidFill>
                <a:hlinkClick r:id="rId6">
                  <a:extLst>
                    <a:ext uri="{A12FA001-AC4F-418D-AE19-62706E023703}">
                      <ahyp:hlinkClr xmlns:ahyp="http://schemas.microsoft.com/office/drawing/2018/hyperlinkcolor" val="tx"/>
                    </a:ext>
                  </a:extLst>
                </a:hlinkClick>
              </a:rPr>
              <a:t>https://slidesgo.com/slidesgo-school</a:t>
            </a:r>
            <a:endParaRPr sz="1200" u="sng">
              <a:solidFill>
                <a:srgbClr val="869FB2"/>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2055"/>
        <p:cNvGrpSpPr/>
        <p:nvPr/>
      </p:nvGrpSpPr>
      <p:grpSpPr>
        <a:xfrm>
          <a:off x="0" y="0"/>
          <a:ext cx="0" cy="0"/>
          <a:chOff x="0" y="0"/>
          <a:chExt cx="0" cy="0"/>
        </a:xfrm>
      </p:grpSpPr>
      <p:sp>
        <p:nvSpPr>
          <p:cNvPr id="2056" name="Google Shape;2056;p47"/>
          <p:cNvSpPr txBox="1"/>
          <p:nvPr/>
        </p:nvSpPr>
        <p:spPr>
          <a:xfrm>
            <a:off x="1048350" y="323850"/>
            <a:ext cx="7047300" cy="48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rPr>
              <a:t>Instructions for use (premium users)</a:t>
            </a:r>
            <a:endParaRPr sz="2400">
              <a:solidFill>
                <a:srgbClr val="FFFFFF"/>
              </a:solidFill>
            </a:endParaRPr>
          </a:p>
        </p:txBody>
      </p:sp>
      <p:sp>
        <p:nvSpPr>
          <p:cNvPr id="2057" name="Google Shape;2057;p47"/>
          <p:cNvSpPr txBox="1"/>
          <p:nvPr/>
        </p:nvSpPr>
        <p:spPr>
          <a:xfrm>
            <a:off x="1048350" y="690275"/>
            <a:ext cx="7047300" cy="440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400"/>
              </a:spcBef>
              <a:spcAft>
                <a:spcPts val="0"/>
              </a:spcAft>
              <a:buNone/>
            </a:pPr>
            <a:r>
              <a:rPr lang="en" sz="1100">
                <a:solidFill>
                  <a:srgbClr val="FFFFFF"/>
                </a:solidFill>
              </a:rPr>
              <a:t>In order to use this template, you must be a Premium user on </a:t>
            </a:r>
            <a:r>
              <a:rPr lang="en" sz="1000" b="1" u="sng">
                <a:solidFill>
                  <a:srgbClr val="869FB2"/>
                </a:solidFill>
              </a:rPr>
              <a:t>S</a:t>
            </a:r>
            <a:r>
              <a:rPr lang="en" sz="1100" b="1" u="sng">
                <a:solidFill>
                  <a:srgbClr val="869FB2"/>
                </a:solidFill>
                <a:hlinkClick r:id="rId3">
                  <a:extLst>
                    <a:ext uri="{A12FA001-AC4F-418D-AE19-62706E023703}">
                      <ahyp:hlinkClr xmlns:ahyp="http://schemas.microsoft.com/office/drawing/2018/hyperlinkcolor" val="tx"/>
                    </a:ext>
                  </a:extLst>
                </a:hlinkClick>
              </a:rPr>
              <a:t>lidesgo</a:t>
            </a:r>
            <a:r>
              <a:rPr lang="en" sz="1100">
                <a:solidFill>
                  <a:srgbClr val="FFFFFF"/>
                </a:solidFill>
              </a:rPr>
              <a:t>.</a:t>
            </a:r>
            <a:endParaRPr sz="1100">
              <a:solidFill>
                <a:srgbClr val="FFFFFF"/>
              </a:solidFill>
            </a:endParaRPr>
          </a:p>
          <a:p>
            <a:pPr marL="0" lvl="0" indent="0" algn="l" rtl="0">
              <a:lnSpc>
                <a:spcPct val="115000"/>
              </a:lnSpc>
              <a:spcBef>
                <a:spcPts val="1400"/>
              </a:spcBef>
              <a:spcAft>
                <a:spcPts val="0"/>
              </a:spcAft>
              <a:buNone/>
            </a:pPr>
            <a:r>
              <a:rPr lang="en" sz="1000" b="1">
                <a:solidFill>
                  <a:srgbClr val="869FB2"/>
                </a:solidFill>
              </a:rPr>
              <a:t>You are allowed to:</a:t>
            </a:r>
            <a:endParaRPr sz="1000" b="1">
              <a:solidFill>
                <a:srgbClr val="869FB2"/>
              </a:solidFill>
            </a:endParaRPr>
          </a:p>
          <a:p>
            <a:pPr marL="457200" lvl="0" indent="-292100" algn="l" rtl="0">
              <a:lnSpc>
                <a:spcPct val="115000"/>
              </a:lnSpc>
              <a:spcBef>
                <a:spcPts val="400"/>
              </a:spcBef>
              <a:spcAft>
                <a:spcPts val="0"/>
              </a:spcAft>
              <a:buClr>
                <a:srgbClr val="FFFFFF"/>
              </a:buClr>
              <a:buSzPts val="1000"/>
              <a:buFont typeface="Arial"/>
              <a:buChar char="●"/>
            </a:pPr>
            <a:r>
              <a:rPr lang="en" sz="1000">
                <a:solidFill>
                  <a:srgbClr val="FFFFFF"/>
                </a:solidFill>
              </a:rPr>
              <a:t>Modify this template.</a:t>
            </a:r>
            <a:endParaRPr sz="1000">
              <a:solidFill>
                <a:srgbClr val="FFFFFF"/>
              </a:solidFill>
            </a:endParaRPr>
          </a:p>
          <a:p>
            <a:pPr marL="457200" lvl="0" indent="-292100" algn="l" rtl="0">
              <a:lnSpc>
                <a:spcPct val="115000"/>
              </a:lnSpc>
              <a:spcBef>
                <a:spcPts val="0"/>
              </a:spcBef>
              <a:spcAft>
                <a:spcPts val="0"/>
              </a:spcAft>
              <a:buClr>
                <a:srgbClr val="FFFFFF"/>
              </a:buClr>
              <a:buSzPts val="1000"/>
              <a:buFont typeface="Arial"/>
              <a:buChar char="●"/>
            </a:pPr>
            <a:r>
              <a:rPr lang="en" sz="1000">
                <a:solidFill>
                  <a:srgbClr val="FFFFFF"/>
                </a:solidFill>
              </a:rPr>
              <a:t>Use it for both personal and commercial purposes.</a:t>
            </a:r>
            <a:endParaRPr sz="1000">
              <a:solidFill>
                <a:srgbClr val="FFFFFF"/>
              </a:solidFill>
            </a:endParaRPr>
          </a:p>
          <a:p>
            <a:pPr marL="457200" lvl="0" indent="-292100" algn="l" rtl="0">
              <a:lnSpc>
                <a:spcPct val="115000"/>
              </a:lnSpc>
              <a:spcBef>
                <a:spcPts val="0"/>
              </a:spcBef>
              <a:spcAft>
                <a:spcPts val="0"/>
              </a:spcAft>
              <a:buClr>
                <a:srgbClr val="FFFFFF"/>
              </a:buClr>
              <a:buSzPts val="1000"/>
              <a:buFont typeface="Arial"/>
              <a:buChar char="●"/>
            </a:pPr>
            <a:r>
              <a:rPr lang="en" sz="1000">
                <a:solidFill>
                  <a:srgbClr val="FFFFFF"/>
                </a:solidFill>
              </a:rPr>
              <a:t>Hide or delete the “Thanks” slide and the mention to Slidesgo in the credits.</a:t>
            </a:r>
            <a:endParaRPr sz="1000">
              <a:solidFill>
                <a:srgbClr val="FFFFFF"/>
              </a:solidFill>
            </a:endParaRPr>
          </a:p>
          <a:p>
            <a:pPr marL="457200" lvl="0" indent="-292100" algn="l" rtl="0">
              <a:lnSpc>
                <a:spcPct val="115000"/>
              </a:lnSpc>
              <a:spcBef>
                <a:spcPts val="0"/>
              </a:spcBef>
              <a:spcAft>
                <a:spcPts val="0"/>
              </a:spcAft>
              <a:buClr>
                <a:srgbClr val="FFFFFF"/>
              </a:buClr>
              <a:buSzPts val="1000"/>
              <a:buFont typeface="Arial"/>
              <a:buChar char="●"/>
            </a:pPr>
            <a:r>
              <a:rPr lang="en" sz="1000">
                <a:solidFill>
                  <a:srgbClr val="FFFFFF"/>
                </a:solidFill>
              </a:rPr>
              <a:t>Share this template in an editable format with people who are not part of your team.</a:t>
            </a:r>
            <a:endParaRPr sz="1000">
              <a:solidFill>
                <a:srgbClr val="FFFFFF"/>
              </a:solidFill>
            </a:endParaRPr>
          </a:p>
          <a:p>
            <a:pPr marL="0" lvl="0" indent="0" algn="l" rtl="0">
              <a:lnSpc>
                <a:spcPct val="115000"/>
              </a:lnSpc>
              <a:spcBef>
                <a:spcPts val="1400"/>
              </a:spcBef>
              <a:spcAft>
                <a:spcPts val="0"/>
              </a:spcAft>
              <a:buNone/>
            </a:pPr>
            <a:r>
              <a:rPr lang="en" sz="1000" b="1">
                <a:solidFill>
                  <a:srgbClr val="869FB2"/>
                </a:solidFill>
              </a:rPr>
              <a:t>You are not allowed to:</a:t>
            </a:r>
            <a:endParaRPr sz="1000" b="1">
              <a:solidFill>
                <a:srgbClr val="869FB2"/>
              </a:solidFill>
            </a:endParaRPr>
          </a:p>
          <a:p>
            <a:pPr marL="457200" lvl="0" indent="-292100" algn="l" rtl="0">
              <a:lnSpc>
                <a:spcPct val="115000"/>
              </a:lnSpc>
              <a:spcBef>
                <a:spcPts val="400"/>
              </a:spcBef>
              <a:spcAft>
                <a:spcPts val="0"/>
              </a:spcAft>
              <a:buClr>
                <a:srgbClr val="FFFFFF"/>
              </a:buClr>
              <a:buSzPts val="1000"/>
              <a:buFont typeface="Arial"/>
              <a:buChar char="●"/>
            </a:pPr>
            <a:r>
              <a:rPr lang="en" sz="1000">
                <a:solidFill>
                  <a:srgbClr val="FFFFFF"/>
                </a:solidFill>
              </a:rPr>
              <a:t>Sublicense, sell or rent this Slidesgo Template (or a modified version of this Slidesgo Template).</a:t>
            </a:r>
            <a:endParaRPr sz="1000">
              <a:solidFill>
                <a:srgbClr val="FFFFFF"/>
              </a:solidFill>
            </a:endParaRPr>
          </a:p>
          <a:p>
            <a:pPr marL="457200" lvl="0" indent="-292100" algn="l" rtl="0">
              <a:lnSpc>
                <a:spcPct val="115000"/>
              </a:lnSpc>
              <a:spcBef>
                <a:spcPts val="0"/>
              </a:spcBef>
              <a:spcAft>
                <a:spcPts val="0"/>
              </a:spcAft>
              <a:buClr>
                <a:srgbClr val="FFFFFF"/>
              </a:buClr>
              <a:buSzPts val="1000"/>
              <a:buFont typeface="Arial"/>
              <a:buChar char="●"/>
            </a:pPr>
            <a:r>
              <a:rPr lang="en" sz="1000">
                <a:solidFill>
                  <a:srgbClr val="FFFFFF"/>
                </a:solidFill>
              </a:rPr>
              <a:t>Distribute this Slidesgo Template (or a modified version of this Slidesgo Template) or include it in a database or in any other product or service that offers downloadable images, icons or presentations that may be subject to distribution or resale.</a:t>
            </a:r>
            <a:endParaRPr sz="1000">
              <a:solidFill>
                <a:srgbClr val="FFFFFF"/>
              </a:solidFill>
            </a:endParaRPr>
          </a:p>
          <a:p>
            <a:pPr marL="457200" lvl="0" indent="-292100" algn="l" rtl="0">
              <a:lnSpc>
                <a:spcPct val="115000"/>
              </a:lnSpc>
              <a:spcBef>
                <a:spcPts val="0"/>
              </a:spcBef>
              <a:spcAft>
                <a:spcPts val="0"/>
              </a:spcAft>
              <a:buClr>
                <a:srgbClr val="FFFFFF"/>
              </a:buClr>
              <a:buSzPts val="1000"/>
              <a:buFont typeface="Arial"/>
              <a:buChar char="●"/>
            </a:pPr>
            <a:r>
              <a:rPr lang="en" sz="1000">
                <a:solidFill>
                  <a:srgbClr val="FFFFFF"/>
                </a:solidFill>
              </a:rPr>
              <a:t>Use any of the elements that are part of this Slidesgo Template in an isolated and separated way from this Template.</a:t>
            </a:r>
            <a:endParaRPr sz="1000">
              <a:solidFill>
                <a:srgbClr val="FFFFFF"/>
              </a:solidFill>
            </a:endParaRPr>
          </a:p>
          <a:p>
            <a:pPr marL="457200" lvl="0" indent="-292100" algn="l" rtl="0">
              <a:lnSpc>
                <a:spcPct val="115000"/>
              </a:lnSpc>
              <a:spcBef>
                <a:spcPts val="0"/>
              </a:spcBef>
              <a:spcAft>
                <a:spcPts val="0"/>
              </a:spcAft>
              <a:buClr>
                <a:srgbClr val="FFFFFF"/>
              </a:buClr>
              <a:buSzPts val="1000"/>
              <a:buFont typeface="Arial"/>
              <a:buChar char="●"/>
            </a:pPr>
            <a:r>
              <a:rPr lang="en" sz="1000">
                <a:solidFill>
                  <a:srgbClr val="FFFFFF"/>
                </a:solidFill>
              </a:rPr>
              <a:t>Register any of the elements that are part of this template as a trademark or logo, or register it as a work in an intellectual property registry or similar.</a:t>
            </a:r>
            <a:endParaRPr sz="1000">
              <a:solidFill>
                <a:srgbClr val="FFFFFF"/>
              </a:solidFill>
            </a:endParaRPr>
          </a:p>
          <a:p>
            <a:pPr marL="0" lvl="0" indent="0" algn="l" rtl="0">
              <a:lnSpc>
                <a:spcPct val="115000"/>
              </a:lnSpc>
              <a:spcBef>
                <a:spcPts val="0"/>
              </a:spcBef>
              <a:spcAft>
                <a:spcPts val="0"/>
              </a:spcAft>
              <a:buNone/>
            </a:pPr>
            <a:endParaRPr sz="1000">
              <a:solidFill>
                <a:srgbClr val="FFFFFF"/>
              </a:solidFill>
            </a:endParaRPr>
          </a:p>
          <a:p>
            <a:pPr marL="0" lvl="0" indent="0" algn="l" rtl="0">
              <a:lnSpc>
                <a:spcPct val="115000"/>
              </a:lnSpc>
              <a:spcBef>
                <a:spcPts val="0"/>
              </a:spcBef>
              <a:spcAft>
                <a:spcPts val="0"/>
              </a:spcAft>
              <a:buNone/>
            </a:pPr>
            <a:endParaRPr sz="1000">
              <a:solidFill>
                <a:srgbClr val="FFFFFF"/>
              </a:solidFill>
            </a:endParaRPr>
          </a:p>
        </p:txBody>
      </p:sp>
      <p:sp>
        <p:nvSpPr>
          <p:cNvPr id="2058" name="Google Shape;2058;p47"/>
          <p:cNvSpPr txBox="1"/>
          <p:nvPr/>
        </p:nvSpPr>
        <p:spPr>
          <a:xfrm>
            <a:off x="1048350" y="4314290"/>
            <a:ext cx="7047300" cy="4401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000">
                <a:solidFill>
                  <a:srgbClr val="FFFFFF"/>
                </a:solidFill>
              </a:rPr>
              <a:t>For more information about editing slides, please read</a:t>
            </a:r>
            <a:r>
              <a:rPr lang="en" sz="900">
                <a:solidFill>
                  <a:srgbClr val="FFFFFF"/>
                </a:solidFill>
              </a:rPr>
              <a:t> </a:t>
            </a:r>
            <a:r>
              <a:rPr lang="en" sz="1000">
                <a:solidFill>
                  <a:srgbClr val="FFFFFF"/>
                </a:solidFill>
              </a:rPr>
              <a:t>our FAQs or visit Slidesgo School:</a:t>
            </a:r>
            <a:endParaRPr sz="1000">
              <a:solidFill>
                <a:srgbClr val="FFFFFF"/>
              </a:solidFill>
            </a:endParaRPr>
          </a:p>
          <a:p>
            <a:pPr marL="0" lvl="0" indent="0" algn="ctr" rtl="0">
              <a:lnSpc>
                <a:spcPct val="115000"/>
              </a:lnSpc>
              <a:spcBef>
                <a:spcPts val="0"/>
              </a:spcBef>
              <a:spcAft>
                <a:spcPts val="0"/>
              </a:spcAft>
              <a:buNone/>
            </a:pPr>
            <a:r>
              <a:rPr lang="en" sz="1000" u="sng">
                <a:solidFill>
                  <a:srgbClr val="869FB2"/>
                </a:solidFill>
                <a:hlinkClick r:id="rId4">
                  <a:extLst>
                    <a:ext uri="{A12FA001-AC4F-418D-AE19-62706E023703}">
                      <ahyp:hlinkClr xmlns:ahyp="http://schemas.microsoft.com/office/drawing/2018/hyperlinkcolor" val="tx"/>
                    </a:ext>
                  </a:extLst>
                </a:hlinkClick>
              </a:rPr>
              <a:t>https://slidesgo.com/faqs</a:t>
            </a:r>
            <a:r>
              <a:rPr lang="en" sz="1200">
                <a:solidFill>
                  <a:srgbClr val="FFFFFF"/>
                </a:solidFill>
              </a:rPr>
              <a:t> </a:t>
            </a:r>
            <a:r>
              <a:rPr lang="en" sz="1000">
                <a:solidFill>
                  <a:srgbClr val="FFFFFF"/>
                </a:solidFill>
              </a:rPr>
              <a:t>and</a:t>
            </a:r>
            <a:r>
              <a:rPr lang="en" sz="1200">
                <a:solidFill>
                  <a:srgbClr val="FFFFFF"/>
                </a:solidFill>
              </a:rPr>
              <a:t> </a:t>
            </a:r>
            <a:r>
              <a:rPr lang="en" sz="1000" u="sng">
                <a:solidFill>
                  <a:srgbClr val="869FB2"/>
                </a:solidFill>
                <a:hlinkClick r:id="rId5">
                  <a:extLst>
                    <a:ext uri="{A12FA001-AC4F-418D-AE19-62706E023703}">
                      <ahyp:hlinkClr xmlns:ahyp="http://schemas.microsoft.com/office/drawing/2018/hyperlinkcolor" val="tx"/>
                    </a:ext>
                  </a:extLst>
                </a:hlinkClick>
              </a:rPr>
              <a:t>https://slidesgo.com/slidesgo-school</a:t>
            </a:r>
            <a:endParaRPr sz="1000" u="sng">
              <a:solidFill>
                <a:srgbClr val="869FB2"/>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2062"/>
        <p:cNvGrpSpPr/>
        <p:nvPr/>
      </p:nvGrpSpPr>
      <p:grpSpPr>
        <a:xfrm>
          <a:off x="0" y="0"/>
          <a:ext cx="0" cy="0"/>
          <a:chOff x="0" y="0"/>
          <a:chExt cx="0" cy="0"/>
        </a:xfrm>
      </p:grpSpPr>
      <p:sp>
        <p:nvSpPr>
          <p:cNvPr id="2063" name="Google Shape;2063;p48"/>
          <p:cNvSpPr txBox="1">
            <a:spLocks noGrp="1"/>
          </p:cNvSpPr>
          <p:nvPr>
            <p:ph type="title" idx="4294967295"/>
          </p:nvPr>
        </p:nvSpPr>
        <p:spPr>
          <a:xfrm>
            <a:off x="1068100" y="533189"/>
            <a:ext cx="7047300" cy="48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1100"/>
              <a:buFont typeface="Arial"/>
              <a:buNone/>
            </a:pPr>
            <a:r>
              <a:rPr lang="en">
                <a:latin typeface="Arial"/>
                <a:ea typeface="Arial"/>
                <a:cs typeface="Arial"/>
                <a:sym typeface="Arial"/>
              </a:rPr>
              <a:t>Infographics</a:t>
            </a:r>
            <a:endParaRPr>
              <a:solidFill>
                <a:srgbClr val="FFFFFF"/>
              </a:solidFill>
              <a:latin typeface="Arial"/>
              <a:ea typeface="Arial"/>
              <a:cs typeface="Arial"/>
              <a:sym typeface="Arial"/>
            </a:endParaRPr>
          </a:p>
        </p:txBody>
      </p:sp>
      <p:sp>
        <p:nvSpPr>
          <p:cNvPr id="2064" name="Google Shape;2064;p48"/>
          <p:cNvSpPr txBox="1">
            <a:spLocks noGrp="1"/>
          </p:cNvSpPr>
          <p:nvPr>
            <p:ph type="body" idx="4294967295"/>
          </p:nvPr>
        </p:nvSpPr>
        <p:spPr>
          <a:xfrm>
            <a:off x="715075" y="1275800"/>
            <a:ext cx="7079400" cy="318300"/>
          </a:xfrm>
          <a:prstGeom prst="rect">
            <a:avLst/>
          </a:prstGeom>
        </p:spPr>
        <p:txBody>
          <a:bodyPr spcFirstLastPara="1" wrap="square" lIns="91425" tIns="91425" rIns="91425" bIns="91425" anchor="t" anchorCtr="0">
            <a:noAutofit/>
          </a:bodyPr>
          <a:lstStyle/>
          <a:p>
            <a:pPr marL="114300" lvl="0" indent="0" algn="l" rtl="0">
              <a:spcBef>
                <a:spcPts val="0"/>
              </a:spcBef>
              <a:spcAft>
                <a:spcPts val="0"/>
              </a:spcAft>
              <a:buNone/>
            </a:pPr>
            <a:r>
              <a:rPr lang="en">
                <a:solidFill>
                  <a:schemeClr val="lt1"/>
                </a:solidFill>
                <a:latin typeface="Arial"/>
                <a:ea typeface="Arial"/>
                <a:cs typeface="Arial"/>
                <a:sym typeface="Arial"/>
              </a:rPr>
              <a:t>You can add and edit some </a:t>
            </a:r>
            <a:r>
              <a:rPr lang="en" b="1">
                <a:solidFill>
                  <a:srgbClr val="869FB2"/>
                </a:solidFill>
                <a:uFill>
                  <a:noFill/>
                </a:uFill>
                <a:latin typeface="Arial"/>
                <a:ea typeface="Arial"/>
                <a:cs typeface="Arial"/>
                <a:sym typeface="Arial"/>
                <a:hlinkClick r:id="rId3">
                  <a:extLst>
                    <a:ext uri="{A12FA001-AC4F-418D-AE19-62706E023703}">
                      <ahyp:hlinkClr xmlns:ahyp="http://schemas.microsoft.com/office/drawing/2018/hyperlinkcolor" val="tx"/>
                    </a:ext>
                  </a:extLst>
                </a:hlinkClick>
              </a:rPr>
              <a:t>i</a:t>
            </a:r>
            <a:r>
              <a:rPr lang="en" b="1">
                <a:solidFill>
                  <a:srgbClr val="869FB2"/>
                </a:solidFill>
                <a:uFill>
                  <a:noFill/>
                </a:uFill>
                <a:latin typeface="Arial"/>
                <a:ea typeface="Arial"/>
                <a:cs typeface="Arial"/>
                <a:sym typeface="Arial"/>
                <a:hlinkClick r:id="rId3">
                  <a:extLst>
                    <a:ext uri="{A12FA001-AC4F-418D-AE19-62706E023703}">
                      <ahyp:hlinkClr xmlns:ahyp="http://schemas.microsoft.com/office/drawing/2018/hyperlinkcolor" val="tx"/>
                    </a:ext>
                  </a:extLst>
                </a:hlinkClick>
              </a:rPr>
              <a:t>nfographics</a:t>
            </a:r>
            <a:r>
              <a:rPr lang="en">
                <a:solidFill>
                  <a:schemeClr val="lt1"/>
                </a:solidFill>
                <a:latin typeface="Arial"/>
                <a:ea typeface="Arial"/>
                <a:cs typeface="Arial"/>
                <a:sym typeface="Arial"/>
              </a:rPr>
              <a:t> to your presentation to present your data in a visual way.</a:t>
            </a:r>
            <a:endParaRPr>
              <a:solidFill>
                <a:srgbClr val="FFFFFF"/>
              </a:solidFill>
              <a:latin typeface="Arial"/>
              <a:ea typeface="Arial"/>
              <a:cs typeface="Arial"/>
              <a:sym typeface="Arial"/>
            </a:endParaRPr>
          </a:p>
          <a:p>
            <a:pPr marL="0" marR="0" lvl="0" indent="0" algn="l" rtl="0">
              <a:lnSpc>
                <a:spcPct val="115000"/>
              </a:lnSpc>
              <a:spcBef>
                <a:spcPts val="0"/>
              </a:spcBef>
              <a:spcAft>
                <a:spcPts val="0"/>
              </a:spcAft>
              <a:buNone/>
            </a:pPr>
            <a:endParaRPr>
              <a:solidFill>
                <a:srgbClr val="869FB2"/>
              </a:solidFill>
              <a:latin typeface="Arial"/>
              <a:ea typeface="Arial"/>
              <a:cs typeface="Arial"/>
              <a:sym typeface="Arial"/>
            </a:endParaRPr>
          </a:p>
        </p:txBody>
      </p:sp>
      <p:sp>
        <p:nvSpPr>
          <p:cNvPr id="2065" name="Google Shape;2065;p48"/>
          <p:cNvSpPr txBox="1"/>
          <p:nvPr/>
        </p:nvSpPr>
        <p:spPr>
          <a:xfrm>
            <a:off x="715075" y="1640334"/>
            <a:ext cx="5571300" cy="2931900"/>
          </a:xfrm>
          <a:prstGeom prst="rect">
            <a:avLst/>
          </a:prstGeom>
          <a:noFill/>
          <a:ln>
            <a:noFill/>
          </a:ln>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rgbClr val="FFFFFF"/>
              </a:buClr>
              <a:buSzPts val="1100"/>
              <a:buChar char="●"/>
            </a:pPr>
            <a:r>
              <a:rPr lang="en" sz="1100">
                <a:solidFill>
                  <a:srgbClr val="FFFFFF"/>
                </a:solidFill>
              </a:rPr>
              <a:t>Choose your favourite infographic and insert it in your presentation using Ctrl C + Ctrl V or Cmd C + Cmd V in Mac.</a:t>
            </a:r>
            <a:endParaRPr sz="1100">
              <a:solidFill>
                <a:srgbClr val="FFFFFF"/>
              </a:solidFill>
            </a:endParaRPr>
          </a:p>
          <a:p>
            <a:pPr marL="457200" lvl="0" indent="-298450" algn="l" rtl="0">
              <a:lnSpc>
                <a:spcPct val="115000"/>
              </a:lnSpc>
              <a:spcBef>
                <a:spcPts val="0"/>
              </a:spcBef>
              <a:spcAft>
                <a:spcPts val="0"/>
              </a:spcAft>
              <a:buClr>
                <a:srgbClr val="FFFFFF"/>
              </a:buClr>
              <a:buSzPts val="1100"/>
              <a:buFont typeface="Proxima Nova"/>
              <a:buChar char="●"/>
            </a:pPr>
            <a:r>
              <a:rPr lang="en" sz="1100">
                <a:solidFill>
                  <a:srgbClr val="FFFFFF"/>
                </a:solidFill>
              </a:rPr>
              <a:t>Select one of the parts and </a:t>
            </a:r>
            <a:r>
              <a:rPr lang="en" sz="1100" b="1">
                <a:solidFill>
                  <a:srgbClr val="869FB2"/>
                </a:solidFill>
              </a:rPr>
              <a:t>ungroup</a:t>
            </a:r>
            <a:r>
              <a:rPr lang="en" sz="1100">
                <a:solidFill>
                  <a:srgbClr val="FFFFFF"/>
                </a:solidFill>
              </a:rPr>
              <a:t> it by right-clicking and choosing “Ungroup”. </a:t>
            </a:r>
            <a:endParaRPr sz="1100">
              <a:solidFill>
                <a:srgbClr val="FFFFFF"/>
              </a:solidFill>
            </a:endParaRPr>
          </a:p>
          <a:p>
            <a:pPr marL="457200" lvl="0" indent="-298450" algn="l" rtl="0">
              <a:lnSpc>
                <a:spcPct val="115000"/>
              </a:lnSpc>
              <a:spcBef>
                <a:spcPts val="0"/>
              </a:spcBef>
              <a:spcAft>
                <a:spcPts val="0"/>
              </a:spcAft>
              <a:buClr>
                <a:srgbClr val="FFFFFF"/>
              </a:buClr>
              <a:buSzPts val="1100"/>
              <a:buFont typeface="Proxima Nova"/>
              <a:buChar char="●"/>
            </a:pPr>
            <a:r>
              <a:rPr lang="en" sz="1100" b="1">
                <a:solidFill>
                  <a:srgbClr val="869FB2"/>
                </a:solidFill>
              </a:rPr>
              <a:t>Change the color</a:t>
            </a:r>
            <a:r>
              <a:rPr lang="en" sz="1100">
                <a:solidFill>
                  <a:srgbClr val="FFFFFF"/>
                </a:solidFill>
              </a:rPr>
              <a:t> by clicking on the paint bucket. </a:t>
            </a:r>
            <a:endParaRPr sz="1100">
              <a:solidFill>
                <a:srgbClr val="FFFFFF"/>
              </a:solidFill>
            </a:endParaRPr>
          </a:p>
          <a:p>
            <a:pPr marL="457200" lvl="0" indent="-298450" algn="l" rtl="0">
              <a:lnSpc>
                <a:spcPct val="115000"/>
              </a:lnSpc>
              <a:spcBef>
                <a:spcPts val="0"/>
              </a:spcBef>
              <a:spcAft>
                <a:spcPts val="0"/>
              </a:spcAft>
              <a:buClr>
                <a:srgbClr val="FFFFFF"/>
              </a:buClr>
              <a:buSzPts val="1100"/>
              <a:buFont typeface="Proxima Nova"/>
              <a:buChar char="●"/>
            </a:pPr>
            <a:r>
              <a:rPr lang="en" sz="1100">
                <a:solidFill>
                  <a:srgbClr val="FFFFFF"/>
                </a:solidFill>
              </a:rPr>
              <a:t>Then </a:t>
            </a:r>
            <a:r>
              <a:rPr lang="en" sz="1100" b="1">
                <a:solidFill>
                  <a:srgbClr val="869FB2"/>
                </a:solidFill>
              </a:rPr>
              <a:t>resize</a:t>
            </a:r>
            <a:r>
              <a:rPr lang="en" sz="1100">
                <a:solidFill>
                  <a:srgbClr val="FFFFFF"/>
                </a:solidFill>
              </a:rPr>
              <a:t> the element by clicking and dragging one of the square-shaped points of its bounding box (the cursor should look like a double-headed arrow). Remember to hold Shift while dragging to keep the proportions.</a:t>
            </a:r>
            <a:endParaRPr sz="1100">
              <a:solidFill>
                <a:srgbClr val="FFFFFF"/>
              </a:solidFill>
            </a:endParaRPr>
          </a:p>
          <a:p>
            <a:pPr marL="457200" lvl="0" indent="-298450" algn="l" rtl="0">
              <a:lnSpc>
                <a:spcPct val="115000"/>
              </a:lnSpc>
              <a:spcBef>
                <a:spcPts val="0"/>
              </a:spcBef>
              <a:spcAft>
                <a:spcPts val="0"/>
              </a:spcAft>
              <a:buClr>
                <a:srgbClr val="FFFFFF"/>
              </a:buClr>
              <a:buSzPts val="1100"/>
              <a:buFont typeface="Proxima Nova"/>
              <a:buChar char="●"/>
            </a:pPr>
            <a:r>
              <a:rPr lang="en" sz="1100" b="1">
                <a:solidFill>
                  <a:srgbClr val="869FB2"/>
                </a:solidFill>
              </a:rPr>
              <a:t>Group</a:t>
            </a:r>
            <a:r>
              <a:rPr lang="en" sz="1100">
                <a:solidFill>
                  <a:srgbClr val="FFFFFF"/>
                </a:solidFill>
              </a:rPr>
              <a:t> the elements again by selecting them, right-clicking and choosing “Group”.</a:t>
            </a:r>
            <a:endParaRPr sz="1100">
              <a:solidFill>
                <a:srgbClr val="FFFFFF"/>
              </a:solidFill>
            </a:endParaRPr>
          </a:p>
          <a:p>
            <a:pPr marL="457200" lvl="0" indent="-298450" algn="l" rtl="0">
              <a:lnSpc>
                <a:spcPct val="115000"/>
              </a:lnSpc>
              <a:spcBef>
                <a:spcPts val="0"/>
              </a:spcBef>
              <a:spcAft>
                <a:spcPts val="0"/>
              </a:spcAft>
              <a:buClr>
                <a:srgbClr val="FFFFFF"/>
              </a:buClr>
              <a:buSzPts val="1100"/>
              <a:buChar char="●"/>
            </a:pPr>
            <a:r>
              <a:rPr lang="en" sz="1100">
                <a:solidFill>
                  <a:srgbClr val="FFFFFF"/>
                </a:solidFill>
              </a:rPr>
              <a:t>Repeat the steps above with the other parts and when you’re done editing, copy the end result and paste it into your presentation.</a:t>
            </a:r>
            <a:endParaRPr sz="1100">
              <a:solidFill>
                <a:srgbClr val="FFFFFF"/>
              </a:solidFill>
            </a:endParaRPr>
          </a:p>
          <a:p>
            <a:pPr marL="457200" lvl="0" indent="-298450" algn="l" rtl="0">
              <a:lnSpc>
                <a:spcPct val="115000"/>
              </a:lnSpc>
              <a:spcBef>
                <a:spcPts val="0"/>
              </a:spcBef>
              <a:spcAft>
                <a:spcPts val="0"/>
              </a:spcAft>
              <a:buClr>
                <a:srgbClr val="FFFFFF"/>
              </a:buClr>
              <a:buSzPts val="1100"/>
              <a:buFont typeface="Proxima Nova"/>
              <a:buChar char="●"/>
            </a:pPr>
            <a:r>
              <a:rPr lang="en" sz="1100">
                <a:solidFill>
                  <a:srgbClr val="FFFFFF"/>
                </a:solidFill>
              </a:rPr>
              <a:t>Remember to choose the</a:t>
            </a:r>
            <a:r>
              <a:rPr lang="en" sz="1100">
                <a:solidFill>
                  <a:srgbClr val="78909C"/>
                </a:solidFill>
              </a:rPr>
              <a:t> </a:t>
            </a:r>
            <a:r>
              <a:rPr lang="en" sz="1100">
                <a:solidFill>
                  <a:srgbClr val="869FB2"/>
                </a:solidFill>
              </a:rPr>
              <a:t>“</a:t>
            </a:r>
            <a:r>
              <a:rPr lang="en" sz="1100" b="1">
                <a:solidFill>
                  <a:srgbClr val="869FB2"/>
                </a:solidFill>
              </a:rPr>
              <a:t>Keep source formatting</a:t>
            </a:r>
            <a:r>
              <a:rPr lang="en" sz="1100">
                <a:solidFill>
                  <a:srgbClr val="869FB2"/>
                </a:solidFill>
              </a:rPr>
              <a:t>”</a:t>
            </a:r>
            <a:r>
              <a:rPr lang="en" sz="1100">
                <a:solidFill>
                  <a:srgbClr val="FFFFFF"/>
                </a:solidFill>
              </a:rPr>
              <a:t> option so that it keeps the design. For more info, please visit </a:t>
            </a:r>
            <a:r>
              <a:rPr lang="en" sz="1100" b="1">
                <a:solidFill>
                  <a:srgbClr val="869FB2"/>
                </a:solidFill>
                <a:uFill>
                  <a:noFill/>
                </a:uFill>
                <a:hlinkClick r:id="rId4">
                  <a:extLst>
                    <a:ext uri="{A12FA001-AC4F-418D-AE19-62706E023703}">
                      <ahyp:hlinkClr xmlns:ahyp="http://schemas.microsoft.com/office/drawing/2018/hyperlinkcolor" val="tx"/>
                    </a:ext>
                  </a:extLst>
                </a:hlinkClick>
              </a:rPr>
              <a:t>Slidesgo School</a:t>
            </a:r>
            <a:r>
              <a:rPr lang="en" sz="1100">
                <a:solidFill>
                  <a:srgbClr val="FFFFFF"/>
                </a:solidFill>
              </a:rPr>
              <a:t>.</a:t>
            </a:r>
            <a:endParaRPr sz="1100"/>
          </a:p>
        </p:txBody>
      </p:sp>
      <p:grpSp>
        <p:nvGrpSpPr>
          <p:cNvPr id="2066" name="Google Shape;2066;p48"/>
          <p:cNvGrpSpPr/>
          <p:nvPr/>
        </p:nvGrpSpPr>
        <p:grpSpPr>
          <a:xfrm>
            <a:off x="6874322" y="1724357"/>
            <a:ext cx="1446116" cy="2863897"/>
            <a:chOff x="6529419" y="1724307"/>
            <a:chExt cx="1480463" cy="2931917"/>
          </a:xfrm>
        </p:grpSpPr>
        <p:grpSp>
          <p:nvGrpSpPr>
            <p:cNvPr id="2067" name="Google Shape;2067;p48"/>
            <p:cNvGrpSpPr/>
            <p:nvPr/>
          </p:nvGrpSpPr>
          <p:grpSpPr>
            <a:xfrm>
              <a:off x="6556827" y="1724307"/>
              <a:ext cx="956596" cy="944294"/>
              <a:chOff x="3800349" y="1238762"/>
              <a:chExt cx="1098904" cy="1084772"/>
            </a:xfrm>
          </p:grpSpPr>
          <p:grpSp>
            <p:nvGrpSpPr>
              <p:cNvPr id="2068" name="Google Shape;2068;p48"/>
              <p:cNvGrpSpPr/>
              <p:nvPr/>
            </p:nvGrpSpPr>
            <p:grpSpPr>
              <a:xfrm>
                <a:off x="3800349" y="1238762"/>
                <a:ext cx="1098904" cy="1084772"/>
                <a:chOff x="3800349" y="1238762"/>
                <a:chExt cx="1098904" cy="1084772"/>
              </a:xfrm>
            </p:grpSpPr>
            <p:sp>
              <p:nvSpPr>
                <p:cNvPr id="2069" name="Google Shape;2069;p48"/>
                <p:cNvSpPr/>
                <p:nvPr/>
              </p:nvSpPr>
              <p:spPr>
                <a:xfrm>
                  <a:off x="3800349" y="1238762"/>
                  <a:ext cx="1098904" cy="1084772"/>
                </a:xfrm>
                <a:custGeom>
                  <a:avLst/>
                  <a:gdLst/>
                  <a:ahLst/>
                  <a:cxnLst/>
                  <a:rect l="l" t="t" r="r" b="b"/>
                  <a:pathLst>
                    <a:path w="45721" h="45133" extrusionOk="0">
                      <a:moveTo>
                        <a:pt x="22825" y="1"/>
                      </a:moveTo>
                      <a:cubicBezTo>
                        <a:pt x="22054" y="1"/>
                        <a:pt x="21283" y="295"/>
                        <a:pt x="20693" y="885"/>
                      </a:cubicBezTo>
                      <a:lnTo>
                        <a:pt x="1179" y="20482"/>
                      </a:lnTo>
                      <a:cubicBezTo>
                        <a:pt x="0" y="21661"/>
                        <a:pt x="0" y="23566"/>
                        <a:pt x="1179" y="24733"/>
                      </a:cubicBezTo>
                      <a:lnTo>
                        <a:pt x="20777" y="44259"/>
                      </a:lnTo>
                      <a:cubicBezTo>
                        <a:pt x="21364" y="44841"/>
                        <a:pt x="22133" y="45133"/>
                        <a:pt x="22900" y="45133"/>
                      </a:cubicBezTo>
                      <a:cubicBezTo>
                        <a:pt x="23672" y="45133"/>
                        <a:pt x="24442" y="44838"/>
                        <a:pt x="25027" y="44247"/>
                      </a:cubicBezTo>
                      <a:lnTo>
                        <a:pt x="32873" y="36377"/>
                      </a:lnTo>
                      <a:cubicBezTo>
                        <a:pt x="33053" y="36197"/>
                        <a:pt x="33283" y="36110"/>
                        <a:pt x="33511" y="36110"/>
                      </a:cubicBezTo>
                      <a:cubicBezTo>
                        <a:pt x="33810" y="36110"/>
                        <a:pt x="34108" y="36260"/>
                        <a:pt x="34290" y="36544"/>
                      </a:cubicBezTo>
                      <a:cubicBezTo>
                        <a:pt x="34743" y="37246"/>
                        <a:pt x="35112" y="38020"/>
                        <a:pt x="35409" y="38806"/>
                      </a:cubicBezTo>
                      <a:cubicBezTo>
                        <a:pt x="35588" y="39294"/>
                        <a:pt x="35909" y="39735"/>
                        <a:pt x="36362" y="40080"/>
                      </a:cubicBezTo>
                      <a:cubicBezTo>
                        <a:pt x="36890" y="40489"/>
                        <a:pt x="37508" y="40695"/>
                        <a:pt x="38128" y="40695"/>
                      </a:cubicBezTo>
                      <a:cubicBezTo>
                        <a:pt x="38682" y="40695"/>
                        <a:pt x="39237" y="40530"/>
                        <a:pt x="39731" y="40199"/>
                      </a:cubicBezTo>
                      <a:cubicBezTo>
                        <a:pt x="41303" y="39127"/>
                        <a:pt x="41446" y="36984"/>
                        <a:pt x="40172" y="35710"/>
                      </a:cubicBezTo>
                      <a:cubicBezTo>
                        <a:pt x="39862" y="35401"/>
                        <a:pt x="39505" y="35186"/>
                        <a:pt x="39112" y="35044"/>
                      </a:cubicBezTo>
                      <a:cubicBezTo>
                        <a:pt x="38326" y="34758"/>
                        <a:pt x="37564" y="34401"/>
                        <a:pt x="36862" y="33948"/>
                      </a:cubicBezTo>
                      <a:cubicBezTo>
                        <a:pt x="36374" y="33639"/>
                        <a:pt x="36279" y="32960"/>
                        <a:pt x="36695" y="32543"/>
                      </a:cubicBezTo>
                      <a:lnTo>
                        <a:pt x="44553" y="24661"/>
                      </a:lnTo>
                      <a:cubicBezTo>
                        <a:pt x="45720" y="23483"/>
                        <a:pt x="45720" y="21578"/>
                        <a:pt x="44542" y="20399"/>
                      </a:cubicBezTo>
                      <a:lnTo>
                        <a:pt x="24956" y="885"/>
                      </a:lnTo>
                      <a:cubicBezTo>
                        <a:pt x="24366" y="295"/>
                        <a:pt x="23595" y="1"/>
                        <a:pt x="22825" y="1"/>
                      </a:cubicBezTo>
                      <a:close/>
                    </a:path>
                  </a:pathLst>
                </a:custGeom>
                <a:solidFill>
                  <a:srgbClr val="5EB2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48"/>
                <p:cNvSpPr/>
                <p:nvPr/>
              </p:nvSpPr>
              <p:spPr>
                <a:xfrm>
                  <a:off x="3884758" y="1311226"/>
                  <a:ext cx="287338" cy="287050"/>
                </a:xfrm>
                <a:custGeom>
                  <a:avLst/>
                  <a:gdLst/>
                  <a:ahLst/>
                  <a:cxnLst/>
                  <a:rect l="l" t="t" r="r" b="b"/>
                  <a:pathLst>
                    <a:path w="11955" h="11943" extrusionOk="0">
                      <a:moveTo>
                        <a:pt x="5978" y="1"/>
                      </a:moveTo>
                      <a:cubicBezTo>
                        <a:pt x="2679" y="1"/>
                        <a:pt x="1" y="2668"/>
                        <a:pt x="1" y="5966"/>
                      </a:cubicBezTo>
                      <a:cubicBezTo>
                        <a:pt x="1" y="9276"/>
                        <a:pt x="2679" y="11943"/>
                        <a:pt x="5978" y="11943"/>
                      </a:cubicBezTo>
                      <a:cubicBezTo>
                        <a:pt x="9276" y="11943"/>
                        <a:pt x="11954" y="9276"/>
                        <a:pt x="11954" y="5966"/>
                      </a:cubicBezTo>
                      <a:cubicBezTo>
                        <a:pt x="11954" y="2668"/>
                        <a:pt x="9276" y="1"/>
                        <a:pt x="5978" y="1"/>
                      </a:cubicBezTo>
                      <a:close/>
                    </a:path>
                  </a:pathLst>
                </a:custGeom>
                <a:solidFill>
                  <a:srgbClr val="5EB2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71" name="Google Shape;2071;p48"/>
              <p:cNvSpPr/>
              <p:nvPr/>
            </p:nvSpPr>
            <p:spPr>
              <a:xfrm>
                <a:off x="4162525" y="1593650"/>
                <a:ext cx="374561" cy="374975"/>
              </a:xfrm>
              <a:custGeom>
                <a:avLst/>
                <a:gdLst/>
                <a:ahLst/>
                <a:cxnLst/>
                <a:rect l="l" t="t" r="r" b="b"/>
                <a:pathLst>
                  <a:path w="10860" h="10872" extrusionOk="0">
                    <a:moveTo>
                      <a:pt x="5430" y="1"/>
                    </a:moveTo>
                    <a:cubicBezTo>
                      <a:pt x="3990" y="1"/>
                      <a:pt x="2608" y="560"/>
                      <a:pt x="1596" y="1584"/>
                    </a:cubicBezTo>
                    <a:cubicBezTo>
                      <a:pt x="561" y="2620"/>
                      <a:pt x="1" y="3989"/>
                      <a:pt x="1" y="5430"/>
                    </a:cubicBezTo>
                    <a:cubicBezTo>
                      <a:pt x="1" y="6561"/>
                      <a:pt x="346" y="7645"/>
                      <a:pt x="1001" y="8573"/>
                    </a:cubicBezTo>
                    <a:cubicBezTo>
                      <a:pt x="1632" y="9466"/>
                      <a:pt x="2513" y="10145"/>
                      <a:pt x="3537" y="10538"/>
                    </a:cubicBezTo>
                    <a:cubicBezTo>
                      <a:pt x="3559" y="10544"/>
                      <a:pt x="3579" y="10547"/>
                      <a:pt x="3599" y="10547"/>
                    </a:cubicBezTo>
                    <a:cubicBezTo>
                      <a:pt x="3656" y="10547"/>
                      <a:pt x="3704" y="10522"/>
                      <a:pt x="3740" y="10478"/>
                    </a:cubicBezTo>
                    <a:cubicBezTo>
                      <a:pt x="3763" y="10443"/>
                      <a:pt x="3763" y="10395"/>
                      <a:pt x="3763" y="10371"/>
                    </a:cubicBezTo>
                    <a:lnTo>
                      <a:pt x="3763" y="7275"/>
                    </a:lnTo>
                    <a:cubicBezTo>
                      <a:pt x="3763" y="7180"/>
                      <a:pt x="3692" y="7097"/>
                      <a:pt x="3585" y="7097"/>
                    </a:cubicBezTo>
                    <a:lnTo>
                      <a:pt x="2156" y="7097"/>
                    </a:lnTo>
                    <a:lnTo>
                      <a:pt x="2156" y="5835"/>
                    </a:lnTo>
                    <a:lnTo>
                      <a:pt x="3585" y="5835"/>
                    </a:lnTo>
                    <a:cubicBezTo>
                      <a:pt x="3680" y="5835"/>
                      <a:pt x="3763" y="5751"/>
                      <a:pt x="3763" y="5656"/>
                    </a:cubicBezTo>
                    <a:lnTo>
                      <a:pt x="3763" y="5430"/>
                    </a:lnTo>
                    <a:cubicBezTo>
                      <a:pt x="3763" y="3942"/>
                      <a:pt x="5180" y="2632"/>
                      <a:pt x="6799" y="2632"/>
                    </a:cubicBezTo>
                    <a:lnTo>
                      <a:pt x="7550" y="2632"/>
                    </a:lnTo>
                    <a:lnTo>
                      <a:pt x="7550" y="3894"/>
                    </a:lnTo>
                    <a:lnTo>
                      <a:pt x="6799" y="3894"/>
                    </a:lnTo>
                    <a:cubicBezTo>
                      <a:pt x="6311" y="3894"/>
                      <a:pt x="5883" y="4025"/>
                      <a:pt x="5561" y="4287"/>
                    </a:cubicBezTo>
                    <a:cubicBezTo>
                      <a:pt x="5228" y="4561"/>
                      <a:pt x="5025" y="4966"/>
                      <a:pt x="5025" y="5430"/>
                    </a:cubicBezTo>
                    <a:lnTo>
                      <a:pt x="5025" y="5656"/>
                    </a:lnTo>
                    <a:cubicBezTo>
                      <a:pt x="5025" y="5740"/>
                      <a:pt x="5109" y="5835"/>
                      <a:pt x="5204" y="5835"/>
                    </a:cubicBezTo>
                    <a:lnTo>
                      <a:pt x="5883" y="5835"/>
                    </a:lnTo>
                    <a:cubicBezTo>
                      <a:pt x="5966" y="5835"/>
                      <a:pt x="6061" y="5751"/>
                      <a:pt x="6061" y="5656"/>
                    </a:cubicBezTo>
                    <a:cubicBezTo>
                      <a:pt x="6061" y="5561"/>
                      <a:pt x="5978" y="5478"/>
                      <a:pt x="5883" y="5478"/>
                    </a:cubicBezTo>
                    <a:lnTo>
                      <a:pt x="5371" y="5478"/>
                    </a:lnTo>
                    <a:lnTo>
                      <a:pt x="5371" y="5418"/>
                    </a:lnTo>
                    <a:cubicBezTo>
                      <a:pt x="5371" y="4525"/>
                      <a:pt x="6145" y="4204"/>
                      <a:pt x="6799" y="4204"/>
                    </a:cubicBezTo>
                    <a:lnTo>
                      <a:pt x="7704" y="4204"/>
                    </a:lnTo>
                    <a:cubicBezTo>
                      <a:pt x="7800" y="4204"/>
                      <a:pt x="7883" y="4132"/>
                      <a:pt x="7883" y="4025"/>
                    </a:cubicBezTo>
                    <a:lnTo>
                      <a:pt x="7883" y="2418"/>
                    </a:lnTo>
                    <a:cubicBezTo>
                      <a:pt x="7883" y="2334"/>
                      <a:pt x="7811" y="2239"/>
                      <a:pt x="7704" y="2239"/>
                    </a:cubicBezTo>
                    <a:lnTo>
                      <a:pt x="6799" y="2239"/>
                    </a:lnTo>
                    <a:cubicBezTo>
                      <a:pt x="5966" y="2239"/>
                      <a:pt x="5121" y="2572"/>
                      <a:pt x="4466" y="3156"/>
                    </a:cubicBezTo>
                    <a:cubicBezTo>
                      <a:pt x="3799" y="3763"/>
                      <a:pt x="3418" y="4549"/>
                      <a:pt x="3418" y="5382"/>
                    </a:cubicBezTo>
                    <a:lnTo>
                      <a:pt x="3418" y="5442"/>
                    </a:lnTo>
                    <a:lnTo>
                      <a:pt x="1989" y="5442"/>
                    </a:lnTo>
                    <a:cubicBezTo>
                      <a:pt x="1906" y="5442"/>
                      <a:pt x="1811" y="5513"/>
                      <a:pt x="1811" y="5620"/>
                    </a:cubicBezTo>
                    <a:lnTo>
                      <a:pt x="1811" y="7228"/>
                    </a:lnTo>
                    <a:cubicBezTo>
                      <a:pt x="1811" y="7323"/>
                      <a:pt x="1894" y="7406"/>
                      <a:pt x="1989" y="7406"/>
                    </a:cubicBezTo>
                    <a:lnTo>
                      <a:pt x="3418" y="7406"/>
                    </a:lnTo>
                    <a:lnTo>
                      <a:pt x="3418" y="10085"/>
                    </a:lnTo>
                    <a:cubicBezTo>
                      <a:pt x="1561" y="9300"/>
                      <a:pt x="346" y="7442"/>
                      <a:pt x="346" y="5418"/>
                    </a:cubicBezTo>
                    <a:cubicBezTo>
                      <a:pt x="346" y="2596"/>
                      <a:pt x="2620" y="322"/>
                      <a:pt x="5430" y="322"/>
                    </a:cubicBezTo>
                    <a:cubicBezTo>
                      <a:pt x="8228" y="322"/>
                      <a:pt x="10526" y="2620"/>
                      <a:pt x="10526" y="5418"/>
                    </a:cubicBezTo>
                    <a:cubicBezTo>
                      <a:pt x="10526" y="8228"/>
                      <a:pt x="8240" y="10502"/>
                      <a:pt x="5430" y="10502"/>
                    </a:cubicBezTo>
                    <a:lnTo>
                      <a:pt x="5371" y="10502"/>
                    </a:lnTo>
                    <a:lnTo>
                      <a:pt x="5371" y="7418"/>
                    </a:lnTo>
                    <a:lnTo>
                      <a:pt x="7728" y="7418"/>
                    </a:lnTo>
                    <a:cubicBezTo>
                      <a:pt x="7811" y="7418"/>
                      <a:pt x="7907" y="7347"/>
                      <a:pt x="7907" y="7240"/>
                    </a:cubicBezTo>
                    <a:lnTo>
                      <a:pt x="7907" y="5656"/>
                    </a:lnTo>
                    <a:cubicBezTo>
                      <a:pt x="7907" y="5561"/>
                      <a:pt x="7823" y="5478"/>
                      <a:pt x="7728" y="5478"/>
                    </a:cubicBezTo>
                    <a:lnTo>
                      <a:pt x="6728" y="5478"/>
                    </a:lnTo>
                    <a:cubicBezTo>
                      <a:pt x="6633" y="5478"/>
                      <a:pt x="6549" y="5549"/>
                      <a:pt x="6549" y="5656"/>
                    </a:cubicBezTo>
                    <a:cubicBezTo>
                      <a:pt x="6549" y="5740"/>
                      <a:pt x="6621" y="5835"/>
                      <a:pt x="6728" y="5835"/>
                    </a:cubicBezTo>
                    <a:lnTo>
                      <a:pt x="7561" y="5835"/>
                    </a:lnTo>
                    <a:lnTo>
                      <a:pt x="7561" y="7097"/>
                    </a:lnTo>
                    <a:lnTo>
                      <a:pt x="5204" y="7097"/>
                    </a:lnTo>
                    <a:cubicBezTo>
                      <a:pt x="5121" y="7097"/>
                      <a:pt x="5025" y="7168"/>
                      <a:pt x="5025" y="7275"/>
                    </a:cubicBezTo>
                    <a:lnTo>
                      <a:pt x="5025" y="10693"/>
                    </a:lnTo>
                    <a:cubicBezTo>
                      <a:pt x="5025" y="10788"/>
                      <a:pt x="5109" y="10859"/>
                      <a:pt x="5192" y="10871"/>
                    </a:cubicBezTo>
                    <a:lnTo>
                      <a:pt x="5430" y="10871"/>
                    </a:lnTo>
                    <a:cubicBezTo>
                      <a:pt x="6871" y="10871"/>
                      <a:pt x="8240" y="10312"/>
                      <a:pt x="9276" y="9288"/>
                    </a:cubicBezTo>
                    <a:cubicBezTo>
                      <a:pt x="10300" y="8252"/>
                      <a:pt x="10859" y="6883"/>
                      <a:pt x="10859" y="5442"/>
                    </a:cubicBezTo>
                    <a:cubicBezTo>
                      <a:pt x="10859" y="3989"/>
                      <a:pt x="10300" y="2620"/>
                      <a:pt x="9276" y="1584"/>
                    </a:cubicBezTo>
                    <a:cubicBezTo>
                      <a:pt x="8240" y="560"/>
                      <a:pt x="6871" y="1"/>
                      <a:pt x="5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72" name="Google Shape;2072;p48"/>
            <p:cNvGrpSpPr/>
            <p:nvPr/>
          </p:nvGrpSpPr>
          <p:grpSpPr>
            <a:xfrm>
              <a:off x="7053286" y="2227254"/>
              <a:ext cx="956596" cy="944252"/>
              <a:chOff x="4370663" y="1816530"/>
              <a:chExt cx="1098904" cy="1084724"/>
            </a:xfrm>
          </p:grpSpPr>
          <p:grpSp>
            <p:nvGrpSpPr>
              <p:cNvPr id="2073" name="Google Shape;2073;p48"/>
              <p:cNvGrpSpPr/>
              <p:nvPr/>
            </p:nvGrpSpPr>
            <p:grpSpPr>
              <a:xfrm>
                <a:off x="4370663" y="1816530"/>
                <a:ext cx="1098904" cy="1084724"/>
                <a:chOff x="4370663" y="1816530"/>
                <a:chExt cx="1098904" cy="1084724"/>
              </a:xfrm>
            </p:grpSpPr>
            <p:sp>
              <p:nvSpPr>
                <p:cNvPr id="2074" name="Google Shape;2074;p48"/>
                <p:cNvSpPr/>
                <p:nvPr/>
              </p:nvSpPr>
              <p:spPr>
                <a:xfrm>
                  <a:off x="4370663" y="1816530"/>
                  <a:ext cx="1098904" cy="1084724"/>
                </a:xfrm>
                <a:custGeom>
                  <a:avLst/>
                  <a:gdLst/>
                  <a:ahLst/>
                  <a:cxnLst/>
                  <a:rect l="l" t="t" r="r" b="b"/>
                  <a:pathLst>
                    <a:path w="45721" h="45131" extrusionOk="0">
                      <a:moveTo>
                        <a:pt x="22862" y="0"/>
                      </a:moveTo>
                      <a:cubicBezTo>
                        <a:pt x="22092" y="0"/>
                        <a:pt x="21324" y="295"/>
                        <a:pt x="20741" y="884"/>
                      </a:cubicBezTo>
                      <a:lnTo>
                        <a:pt x="12871" y="8742"/>
                      </a:lnTo>
                      <a:cubicBezTo>
                        <a:pt x="12698" y="8921"/>
                        <a:pt x="12472" y="9005"/>
                        <a:pt x="12246" y="9005"/>
                      </a:cubicBezTo>
                      <a:cubicBezTo>
                        <a:pt x="11945" y="9005"/>
                        <a:pt x="11643" y="8855"/>
                        <a:pt x="11466" y="8576"/>
                      </a:cubicBezTo>
                      <a:cubicBezTo>
                        <a:pt x="11014" y="7861"/>
                        <a:pt x="10645" y="7099"/>
                        <a:pt x="10347" y="6302"/>
                      </a:cubicBezTo>
                      <a:cubicBezTo>
                        <a:pt x="10168" y="5813"/>
                        <a:pt x="9847" y="5373"/>
                        <a:pt x="9394" y="5028"/>
                      </a:cubicBezTo>
                      <a:cubicBezTo>
                        <a:pt x="8866" y="4619"/>
                        <a:pt x="8248" y="4413"/>
                        <a:pt x="7630" y="4413"/>
                      </a:cubicBezTo>
                      <a:cubicBezTo>
                        <a:pt x="7078" y="4413"/>
                        <a:pt x="6526" y="4577"/>
                        <a:pt x="6037" y="4909"/>
                      </a:cubicBezTo>
                      <a:cubicBezTo>
                        <a:pt x="4465" y="5968"/>
                        <a:pt x="4310" y="8123"/>
                        <a:pt x="5584" y="9385"/>
                      </a:cubicBezTo>
                      <a:cubicBezTo>
                        <a:pt x="5894" y="9695"/>
                        <a:pt x="6251" y="9921"/>
                        <a:pt x="6632" y="10064"/>
                      </a:cubicBezTo>
                      <a:cubicBezTo>
                        <a:pt x="7418" y="10350"/>
                        <a:pt x="8180" y="10707"/>
                        <a:pt x="8882" y="11159"/>
                      </a:cubicBezTo>
                      <a:cubicBezTo>
                        <a:pt x="9383" y="11469"/>
                        <a:pt x="9466" y="12148"/>
                        <a:pt x="9049" y="12564"/>
                      </a:cubicBezTo>
                      <a:lnTo>
                        <a:pt x="1179" y="20434"/>
                      </a:lnTo>
                      <a:cubicBezTo>
                        <a:pt x="0" y="21613"/>
                        <a:pt x="0" y="23518"/>
                        <a:pt x="1179" y="24697"/>
                      </a:cubicBezTo>
                      <a:lnTo>
                        <a:pt x="20741" y="44247"/>
                      </a:lnTo>
                      <a:cubicBezTo>
                        <a:pt x="21324" y="44836"/>
                        <a:pt x="22092" y="45131"/>
                        <a:pt x="22862" y="45131"/>
                      </a:cubicBezTo>
                      <a:cubicBezTo>
                        <a:pt x="23631" y="45131"/>
                        <a:pt x="24402" y="44836"/>
                        <a:pt x="24992" y="44247"/>
                      </a:cubicBezTo>
                      <a:lnTo>
                        <a:pt x="44554" y="24697"/>
                      </a:lnTo>
                      <a:cubicBezTo>
                        <a:pt x="45720" y="23518"/>
                        <a:pt x="45720" y="21613"/>
                        <a:pt x="44554" y="20434"/>
                      </a:cubicBezTo>
                      <a:lnTo>
                        <a:pt x="24992" y="884"/>
                      </a:lnTo>
                      <a:cubicBezTo>
                        <a:pt x="24402" y="295"/>
                        <a:pt x="23631" y="0"/>
                        <a:pt x="22862" y="0"/>
                      </a:cubicBezTo>
                      <a:close/>
                    </a:path>
                  </a:pathLst>
                </a:custGeom>
                <a:solidFill>
                  <a:srgbClr val="69E7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48"/>
                <p:cNvSpPr/>
                <p:nvPr/>
              </p:nvSpPr>
              <p:spPr>
                <a:xfrm>
                  <a:off x="5055718" y="1904160"/>
                  <a:ext cx="287338" cy="287338"/>
                </a:xfrm>
                <a:custGeom>
                  <a:avLst/>
                  <a:gdLst/>
                  <a:ahLst/>
                  <a:cxnLst/>
                  <a:rect l="l" t="t" r="r" b="b"/>
                  <a:pathLst>
                    <a:path w="11955" h="11955" extrusionOk="0">
                      <a:moveTo>
                        <a:pt x="5978" y="0"/>
                      </a:moveTo>
                      <a:cubicBezTo>
                        <a:pt x="2680" y="0"/>
                        <a:pt x="1" y="2679"/>
                        <a:pt x="1" y="5977"/>
                      </a:cubicBezTo>
                      <a:cubicBezTo>
                        <a:pt x="1" y="9275"/>
                        <a:pt x="2680" y="11954"/>
                        <a:pt x="5978" y="11954"/>
                      </a:cubicBezTo>
                      <a:cubicBezTo>
                        <a:pt x="9276" y="11954"/>
                        <a:pt x="11955" y="9275"/>
                        <a:pt x="11955" y="5977"/>
                      </a:cubicBezTo>
                      <a:cubicBezTo>
                        <a:pt x="11955" y="2679"/>
                        <a:pt x="9276" y="0"/>
                        <a:pt x="5978" y="0"/>
                      </a:cubicBezTo>
                      <a:close/>
                    </a:path>
                  </a:pathLst>
                </a:custGeom>
                <a:solidFill>
                  <a:srgbClr val="69E7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76" name="Google Shape;2076;p48"/>
              <p:cNvGrpSpPr/>
              <p:nvPr/>
            </p:nvGrpSpPr>
            <p:grpSpPr>
              <a:xfrm>
                <a:off x="4732628" y="2171596"/>
                <a:ext cx="374986" cy="374572"/>
                <a:chOff x="3303268" y="3817349"/>
                <a:chExt cx="346056" cy="345674"/>
              </a:xfrm>
            </p:grpSpPr>
            <p:sp>
              <p:nvSpPr>
                <p:cNvPr id="2077" name="Google Shape;2077;p48"/>
                <p:cNvSpPr/>
                <p:nvPr/>
              </p:nvSpPr>
              <p:spPr>
                <a:xfrm>
                  <a:off x="3303268" y="3817349"/>
                  <a:ext cx="346056" cy="345674"/>
                </a:xfrm>
                <a:custGeom>
                  <a:avLst/>
                  <a:gdLst/>
                  <a:ahLst/>
                  <a:cxnLst/>
                  <a:rect l="l" t="t" r="r" b="b"/>
                  <a:pathLst>
                    <a:path w="10872" h="10860" extrusionOk="0">
                      <a:moveTo>
                        <a:pt x="5418" y="334"/>
                      </a:moveTo>
                      <a:cubicBezTo>
                        <a:pt x="8228" y="334"/>
                        <a:pt x="10514" y="2608"/>
                        <a:pt x="10514" y="5430"/>
                      </a:cubicBezTo>
                      <a:cubicBezTo>
                        <a:pt x="10514" y="8240"/>
                        <a:pt x="8228" y="10514"/>
                        <a:pt x="5418" y="10514"/>
                      </a:cubicBezTo>
                      <a:cubicBezTo>
                        <a:pt x="2608" y="10514"/>
                        <a:pt x="334" y="8240"/>
                        <a:pt x="334" y="5430"/>
                      </a:cubicBezTo>
                      <a:cubicBezTo>
                        <a:pt x="334" y="2608"/>
                        <a:pt x="2608" y="334"/>
                        <a:pt x="5418"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3" y="10859"/>
                        <a:pt x="8252" y="10300"/>
                        <a:pt x="9276" y="9264"/>
                      </a:cubicBezTo>
                      <a:cubicBezTo>
                        <a:pt x="10300" y="8240"/>
                        <a:pt x="10871" y="6871"/>
                        <a:pt x="10871" y="5430"/>
                      </a:cubicBezTo>
                      <a:cubicBezTo>
                        <a:pt x="10871" y="3989"/>
                        <a:pt x="10300" y="2620"/>
                        <a:pt x="9276" y="1584"/>
                      </a:cubicBezTo>
                      <a:cubicBezTo>
                        <a:pt x="8252" y="560"/>
                        <a:pt x="6883" y="1"/>
                        <a:pt x="5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48"/>
                <p:cNvSpPr/>
                <p:nvPr/>
              </p:nvSpPr>
              <p:spPr>
                <a:xfrm>
                  <a:off x="3368074" y="3882537"/>
                  <a:ext cx="215298" cy="215298"/>
                </a:xfrm>
                <a:custGeom>
                  <a:avLst/>
                  <a:gdLst/>
                  <a:ahLst/>
                  <a:cxnLst/>
                  <a:rect l="l" t="t" r="r" b="b"/>
                  <a:pathLst>
                    <a:path w="6764" h="6764" extrusionOk="0">
                      <a:moveTo>
                        <a:pt x="5335" y="346"/>
                      </a:moveTo>
                      <a:cubicBezTo>
                        <a:pt x="5930" y="346"/>
                        <a:pt x="6418" y="834"/>
                        <a:pt x="6418" y="1429"/>
                      </a:cubicBezTo>
                      <a:lnTo>
                        <a:pt x="6418" y="5335"/>
                      </a:lnTo>
                      <a:cubicBezTo>
                        <a:pt x="6418" y="5930"/>
                        <a:pt x="5930" y="6418"/>
                        <a:pt x="5335" y="6418"/>
                      </a:cubicBezTo>
                      <a:lnTo>
                        <a:pt x="1429" y="6418"/>
                      </a:lnTo>
                      <a:cubicBezTo>
                        <a:pt x="834" y="6418"/>
                        <a:pt x="346" y="5930"/>
                        <a:pt x="346" y="5335"/>
                      </a:cubicBezTo>
                      <a:lnTo>
                        <a:pt x="346" y="1429"/>
                      </a:lnTo>
                      <a:cubicBezTo>
                        <a:pt x="346" y="834"/>
                        <a:pt x="834" y="346"/>
                        <a:pt x="1429" y="346"/>
                      </a:cubicBezTo>
                      <a:close/>
                      <a:moveTo>
                        <a:pt x="1429" y="1"/>
                      </a:moveTo>
                      <a:cubicBezTo>
                        <a:pt x="644" y="1"/>
                        <a:pt x="1" y="644"/>
                        <a:pt x="1" y="1429"/>
                      </a:cubicBezTo>
                      <a:lnTo>
                        <a:pt x="1" y="5335"/>
                      </a:lnTo>
                      <a:cubicBezTo>
                        <a:pt x="1" y="6120"/>
                        <a:pt x="644" y="6763"/>
                        <a:pt x="1429" y="6763"/>
                      </a:cubicBezTo>
                      <a:lnTo>
                        <a:pt x="5335" y="6763"/>
                      </a:lnTo>
                      <a:cubicBezTo>
                        <a:pt x="6121" y="6763"/>
                        <a:pt x="6763" y="6120"/>
                        <a:pt x="6763" y="5335"/>
                      </a:cubicBezTo>
                      <a:lnTo>
                        <a:pt x="6763" y="1429"/>
                      </a:lnTo>
                      <a:cubicBezTo>
                        <a:pt x="6763" y="644"/>
                        <a:pt x="6121" y="1"/>
                        <a:pt x="53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48"/>
                <p:cNvSpPr/>
                <p:nvPr/>
              </p:nvSpPr>
              <p:spPr>
                <a:xfrm>
                  <a:off x="3418143" y="3933656"/>
                  <a:ext cx="114811" cy="112742"/>
                </a:xfrm>
                <a:custGeom>
                  <a:avLst/>
                  <a:gdLst/>
                  <a:ahLst/>
                  <a:cxnLst/>
                  <a:rect l="l" t="t" r="r" b="b"/>
                  <a:pathLst>
                    <a:path w="3607" h="3542" extrusionOk="0">
                      <a:moveTo>
                        <a:pt x="1822" y="0"/>
                      </a:moveTo>
                      <a:cubicBezTo>
                        <a:pt x="812" y="0"/>
                        <a:pt x="1" y="851"/>
                        <a:pt x="59" y="1859"/>
                      </a:cubicBezTo>
                      <a:cubicBezTo>
                        <a:pt x="95" y="2776"/>
                        <a:pt x="833" y="3502"/>
                        <a:pt x="1726" y="3538"/>
                      </a:cubicBezTo>
                      <a:cubicBezTo>
                        <a:pt x="1764" y="3541"/>
                        <a:pt x="1802" y="3542"/>
                        <a:pt x="1840" y="3542"/>
                      </a:cubicBezTo>
                      <a:cubicBezTo>
                        <a:pt x="2178" y="3542"/>
                        <a:pt x="2494" y="3447"/>
                        <a:pt x="2762" y="3276"/>
                      </a:cubicBezTo>
                      <a:cubicBezTo>
                        <a:pt x="2857" y="3217"/>
                        <a:pt x="2869" y="3086"/>
                        <a:pt x="2797" y="3014"/>
                      </a:cubicBezTo>
                      <a:cubicBezTo>
                        <a:pt x="2761" y="2978"/>
                        <a:pt x="2711" y="2964"/>
                        <a:pt x="2664" y="2964"/>
                      </a:cubicBezTo>
                      <a:cubicBezTo>
                        <a:pt x="2634" y="2964"/>
                        <a:pt x="2606" y="2969"/>
                        <a:pt x="2583" y="2979"/>
                      </a:cubicBezTo>
                      <a:cubicBezTo>
                        <a:pt x="2380" y="3096"/>
                        <a:pt x="2149" y="3185"/>
                        <a:pt x="1897" y="3185"/>
                      </a:cubicBezTo>
                      <a:cubicBezTo>
                        <a:pt x="1868" y="3185"/>
                        <a:pt x="1839" y="3183"/>
                        <a:pt x="1809" y="3181"/>
                      </a:cubicBezTo>
                      <a:cubicBezTo>
                        <a:pt x="1023" y="3169"/>
                        <a:pt x="380" y="2514"/>
                        <a:pt x="392" y="1716"/>
                      </a:cubicBezTo>
                      <a:cubicBezTo>
                        <a:pt x="426" y="948"/>
                        <a:pt x="1028" y="330"/>
                        <a:pt x="1792" y="330"/>
                      </a:cubicBezTo>
                      <a:cubicBezTo>
                        <a:pt x="1833" y="330"/>
                        <a:pt x="1874" y="332"/>
                        <a:pt x="1916" y="335"/>
                      </a:cubicBezTo>
                      <a:cubicBezTo>
                        <a:pt x="2619" y="371"/>
                        <a:pt x="3190" y="943"/>
                        <a:pt x="3250" y="1633"/>
                      </a:cubicBezTo>
                      <a:cubicBezTo>
                        <a:pt x="3285" y="1919"/>
                        <a:pt x="3214" y="2193"/>
                        <a:pt x="3095" y="2431"/>
                      </a:cubicBezTo>
                      <a:cubicBezTo>
                        <a:pt x="3059" y="2490"/>
                        <a:pt x="3059" y="2574"/>
                        <a:pt x="3119" y="2633"/>
                      </a:cubicBezTo>
                      <a:cubicBezTo>
                        <a:pt x="3149" y="2663"/>
                        <a:pt x="3191" y="2678"/>
                        <a:pt x="3234" y="2678"/>
                      </a:cubicBezTo>
                      <a:cubicBezTo>
                        <a:pt x="3295" y="2678"/>
                        <a:pt x="3358" y="2648"/>
                        <a:pt x="3393" y="2586"/>
                      </a:cubicBezTo>
                      <a:cubicBezTo>
                        <a:pt x="3536" y="2324"/>
                        <a:pt x="3607" y="2014"/>
                        <a:pt x="3583" y="1669"/>
                      </a:cubicBezTo>
                      <a:cubicBezTo>
                        <a:pt x="3536" y="764"/>
                        <a:pt x="2797" y="50"/>
                        <a:pt x="1904" y="2"/>
                      </a:cubicBezTo>
                      <a:cubicBezTo>
                        <a:pt x="1877" y="1"/>
                        <a:pt x="1849" y="0"/>
                        <a:pt x="18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48"/>
                <p:cNvSpPr/>
                <p:nvPr/>
              </p:nvSpPr>
              <p:spPr>
                <a:xfrm>
                  <a:off x="3519298" y="3910197"/>
                  <a:ext cx="29570" cy="29220"/>
                </a:xfrm>
                <a:custGeom>
                  <a:avLst/>
                  <a:gdLst/>
                  <a:ahLst/>
                  <a:cxnLst/>
                  <a:rect l="l" t="t" r="r" b="b"/>
                  <a:pathLst>
                    <a:path w="929" h="918" extrusionOk="0">
                      <a:moveTo>
                        <a:pt x="465" y="1"/>
                      </a:moveTo>
                      <a:cubicBezTo>
                        <a:pt x="203" y="1"/>
                        <a:pt x="0" y="203"/>
                        <a:pt x="0" y="453"/>
                      </a:cubicBezTo>
                      <a:cubicBezTo>
                        <a:pt x="0" y="715"/>
                        <a:pt x="203" y="918"/>
                        <a:pt x="465" y="918"/>
                      </a:cubicBezTo>
                      <a:cubicBezTo>
                        <a:pt x="715" y="918"/>
                        <a:pt x="929" y="715"/>
                        <a:pt x="929" y="453"/>
                      </a:cubicBezTo>
                      <a:cubicBezTo>
                        <a:pt x="929" y="203"/>
                        <a:pt x="715"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081" name="Google Shape;2081;p48"/>
            <p:cNvGrpSpPr/>
            <p:nvPr/>
          </p:nvGrpSpPr>
          <p:grpSpPr>
            <a:xfrm>
              <a:off x="6547098" y="2715744"/>
              <a:ext cx="956596" cy="944315"/>
              <a:chOff x="3789173" y="2377690"/>
              <a:chExt cx="1098904" cy="1084796"/>
            </a:xfrm>
          </p:grpSpPr>
          <p:grpSp>
            <p:nvGrpSpPr>
              <p:cNvPr id="2082" name="Google Shape;2082;p48"/>
              <p:cNvGrpSpPr/>
              <p:nvPr/>
            </p:nvGrpSpPr>
            <p:grpSpPr>
              <a:xfrm>
                <a:off x="3789173" y="2377690"/>
                <a:ext cx="1098904" cy="1084796"/>
                <a:chOff x="3789173" y="2377690"/>
                <a:chExt cx="1098904" cy="1084796"/>
              </a:xfrm>
            </p:grpSpPr>
            <p:sp>
              <p:nvSpPr>
                <p:cNvPr id="2083" name="Google Shape;2083;p48"/>
                <p:cNvSpPr/>
                <p:nvPr/>
              </p:nvSpPr>
              <p:spPr>
                <a:xfrm>
                  <a:off x="3789173" y="2377690"/>
                  <a:ext cx="1098904" cy="1084796"/>
                </a:xfrm>
                <a:custGeom>
                  <a:avLst/>
                  <a:gdLst/>
                  <a:ahLst/>
                  <a:cxnLst/>
                  <a:rect l="l" t="t" r="r" b="b"/>
                  <a:pathLst>
                    <a:path w="45721" h="45134" extrusionOk="0">
                      <a:moveTo>
                        <a:pt x="22861" y="0"/>
                      </a:moveTo>
                      <a:cubicBezTo>
                        <a:pt x="22090" y="0"/>
                        <a:pt x="21319" y="295"/>
                        <a:pt x="20730" y="884"/>
                      </a:cubicBezTo>
                      <a:lnTo>
                        <a:pt x="1180" y="20446"/>
                      </a:lnTo>
                      <a:cubicBezTo>
                        <a:pt x="1" y="21613"/>
                        <a:pt x="1" y="23518"/>
                        <a:pt x="1180" y="24697"/>
                      </a:cubicBezTo>
                      <a:lnTo>
                        <a:pt x="20730" y="44259"/>
                      </a:lnTo>
                      <a:cubicBezTo>
                        <a:pt x="21319" y="44842"/>
                        <a:pt x="22090" y="45134"/>
                        <a:pt x="22861" y="45134"/>
                      </a:cubicBezTo>
                      <a:cubicBezTo>
                        <a:pt x="23632" y="45134"/>
                        <a:pt x="24403" y="44842"/>
                        <a:pt x="24992" y="44259"/>
                      </a:cubicBezTo>
                      <a:lnTo>
                        <a:pt x="44542" y="24697"/>
                      </a:lnTo>
                      <a:cubicBezTo>
                        <a:pt x="45721" y="23518"/>
                        <a:pt x="45721" y="21613"/>
                        <a:pt x="44542" y="20446"/>
                      </a:cubicBezTo>
                      <a:lnTo>
                        <a:pt x="36684" y="12576"/>
                      </a:lnTo>
                      <a:cubicBezTo>
                        <a:pt x="36267" y="12171"/>
                        <a:pt x="36363" y="11481"/>
                        <a:pt x="36851" y="11171"/>
                      </a:cubicBezTo>
                      <a:cubicBezTo>
                        <a:pt x="37565" y="10719"/>
                        <a:pt x="38327" y="10350"/>
                        <a:pt x="39125" y="10052"/>
                      </a:cubicBezTo>
                      <a:cubicBezTo>
                        <a:pt x="39613" y="9874"/>
                        <a:pt x="40054" y="9552"/>
                        <a:pt x="40399" y="9100"/>
                      </a:cubicBezTo>
                      <a:cubicBezTo>
                        <a:pt x="41173" y="8099"/>
                        <a:pt x="41220" y="6778"/>
                        <a:pt x="40518" y="5730"/>
                      </a:cubicBezTo>
                      <a:cubicBezTo>
                        <a:pt x="39932" y="4868"/>
                        <a:pt x="39013" y="4436"/>
                        <a:pt x="38094" y="4436"/>
                      </a:cubicBezTo>
                      <a:cubicBezTo>
                        <a:pt x="37349" y="4436"/>
                        <a:pt x="36606" y="4720"/>
                        <a:pt x="36041" y="5290"/>
                      </a:cubicBezTo>
                      <a:cubicBezTo>
                        <a:pt x="35732" y="5587"/>
                        <a:pt x="35505" y="5956"/>
                        <a:pt x="35362" y="6337"/>
                      </a:cubicBezTo>
                      <a:cubicBezTo>
                        <a:pt x="35077" y="7123"/>
                        <a:pt x="34720" y="7885"/>
                        <a:pt x="34267" y="8588"/>
                      </a:cubicBezTo>
                      <a:cubicBezTo>
                        <a:pt x="34091" y="8872"/>
                        <a:pt x="33797" y="9021"/>
                        <a:pt x="33498" y="9021"/>
                      </a:cubicBezTo>
                      <a:cubicBezTo>
                        <a:pt x="33271" y="9021"/>
                        <a:pt x="33042" y="8934"/>
                        <a:pt x="32862" y="8754"/>
                      </a:cubicBezTo>
                      <a:lnTo>
                        <a:pt x="24992" y="884"/>
                      </a:lnTo>
                      <a:cubicBezTo>
                        <a:pt x="24403" y="295"/>
                        <a:pt x="23632" y="0"/>
                        <a:pt x="22861" y="0"/>
                      </a:cubicBezTo>
                      <a:close/>
                    </a:path>
                  </a:pathLst>
                </a:custGeom>
                <a:solidFill>
                  <a:srgbClr val="4949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48"/>
                <p:cNvSpPr/>
                <p:nvPr/>
              </p:nvSpPr>
              <p:spPr>
                <a:xfrm>
                  <a:off x="3885623" y="2465897"/>
                  <a:ext cx="287050" cy="287338"/>
                </a:xfrm>
                <a:custGeom>
                  <a:avLst/>
                  <a:gdLst/>
                  <a:ahLst/>
                  <a:cxnLst/>
                  <a:rect l="l" t="t" r="r" b="b"/>
                  <a:pathLst>
                    <a:path w="11943" h="11955" extrusionOk="0">
                      <a:moveTo>
                        <a:pt x="5977" y="0"/>
                      </a:moveTo>
                      <a:cubicBezTo>
                        <a:pt x="2679" y="0"/>
                        <a:pt x="0" y="2679"/>
                        <a:pt x="0" y="5977"/>
                      </a:cubicBezTo>
                      <a:cubicBezTo>
                        <a:pt x="0" y="9275"/>
                        <a:pt x="2679" y="11954"/>
                        <a:pt x="5977" y="11954"/>
                      </a:cubicBezTo>
                      <a:cubicBezTo>
                        <a:pt x="9275" y="11954"/>
                        <a:pt x="11942" y="9275"/>
                        <a:pt x="11942" y="5977"/>
                      </a:cubicBezTo>
                      <a:cubicBezTo>
                        <a:pt x="11942" y="2679"/>
                        <a:pt x="9275" y="0"/>
                        <a:pt x="5977" y="0"/>
                      </a:cubicBezTo>
                      <a:close/>
                    </a:path>
                  </a:pathLst>
                </a:custGeom>
                <a:solidFill>
                  <a:srgbClr val="4949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5" name="Google Shape;2085;p48"/>
              <p:cNvGrpSpPr/>
              <p:nvPr/>
            </p:nvGrpSpPr>
            <p:grpSpPr>
              <a:xfrm>
                <a:off x="4151137" y="2732796"/>
                <a:ext cx="374986" cy="374572"/>
                <a:chOff x="3752358" y="3817349"/>
                <a:chExt cx="346056" cy="345674"/>
              </a:xfrm>
            </p:grpSpPr>
            <p:sp>
              <p:nvSpPr>
                <p:cNvPr id="2086" name="Google Shape;2086;p48"/>
                <p:cNvSpPr/>
                <p:nvPr/>
              </p:nvSpPr>
              <p:spPr>
                <a:xfrm>
                  <a:off x="3752358" y="3817349"/>
                  <a:ext cx="346056" cy="345674"/>
                </a:xfrm>
                <a:custGeom>
                  <a:avLst/>
                  <a:gdLst/>
                  <a:ahLst/>
                  <a:cxnLst/>
                  <a:rect l="l" t="t" r="r" b="b"/>
                  <a:pathLst>
                    <a:path w="10872" h="10860" extrusionOk="0">
                      <a:moveTo>
                        <a:pt x="5430" y="334"/>
                      </a:moveTo>
                      <a:cubicBezTo>
                        <a:pt x="8252" y="334"/>
                        <a:pt x="10526" y="2608"/>
                        <a:pt x="10526" y="5430"/>
                      </a:cubicBezTo>
                      <a:cubicBezTo>
                        <a:pt x="10526" y="8240"/>
                        <a:pt x="8228"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300" y="8240"/>
                        <a:pt x="10871" y="6871"/>
                        <a:pt x="10871" y="5430"/>
                      </a:cubicBezTo>
                      <a:cubicBezTo>
                        <a:pt x="10871" y="3989"/>
                        <a:pt x="10300" y="2620"/>
                        <a:pt x="9276" y="1584"/>
                      </a:cubicBezTo>
                      <a:cubicBezTo>
                        <a:pt x="8252" y="560"/>
                        <a:pt x="6882" y="1"/>
                        <a:pt x="5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2087;p48"/>
                <p:cNvSpPr/>
                <p:nvPr/>
              </p:nvSpPr>
              <p:spPr>
                <a:xfrm>
                  <a:off x="3831933" y="3955682"/>
                  <a:ext cx="47809" cy="120540"/>
                </a:xfrm>
                <a:custGeom>
                  <a:avLst/>
                  <a:gdLst/>
                  <a:ahLst/>
                  <a:cxnLst/>
                  <a:rect l="l" t="t" r="r" b="b"/>
                  <a:pathLst>
                    <a:path w="1502" h="3787" extrusionOk="0">
                      <a:moveTo>
                        <a:pt x="1168" y="346"/>
                      </a:moveTo>
                      <a:lnTo>
                        <a:pt x="1168" y="3430"/>
                      </a:lnTo>
                      <a:lnTo>
                        <a:pt x="358" y="3430"/>
                      </a:lnTo>
                      <a:lnTo>
                        <a:pt x="358" y="346"/>
                      </a:lnTo>
                      <a:close/>
                      <a:moveTo>
                        <a:pt x="180" y="1"/>
                      </a:moveTo>
                      <a:cubicBezTo>
                        <a:pt x="96" y="1"/>
                        <a:pt x="1" y="72"/>
                        <a:pt x="1" y="179"/>
                      </a:cubicBezTo>
                      <a:lnTo>
                        <a:pt x="1" y="3608"/>
                      </a:lnTo>
                      <a:cubicBezTo>
                        <a:pt x="1" y="3703"/>
                        <a:pt x="72" y="3787"/>
                        <a:pt x="180" y="3787"/>
                      </a:cubicBezTo>
                      <a:lnTo>
                        <a:pt x="1323" y="3787"/>
                      </a:lnTo>
                      <a:cubicBezTo>
                        <a:pt x="1418" y="3787"/>
                        <a:pt x="1501" y="3715"/>
                        <a:pt x="1501" y="3608"/>
                      </a:cubicBezTo>
                      <a:lnTo>
                        <a:pt x="1501" y="179"/>
                      </a:lnTo>
                      <a:cubicBezTo>
                        <a:pt x="1501" y="72"/>
                        <a:pt x="1430" y="1"/>
                        <a:pt x="132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p48"/>
                <p:cNvSpPr/>
                <p:nvPr/>
              </p:nvSpPr>
              <p:spPr>
                <a:xfrm>
                  <a:off x="3824739" y="3890112"/>
                  <a:ext cx="55002" cy="55002"/>
                </a:xfrm>
                <a:custGeom>
                  <a:avLst/>
                  <a:gdLst/>
                  <a:ahLst/>
                  <a:cxnLst/>
                  <a:rect l="l" t="t" r="r" b="b"/>
                  <a:pathLst>
                    <a:path w="1728" h="1728" extrusionOk="0">
                      <a:moveTo>
                        <a:pt x="870" y="334"/>
                      </a:moveTo>
                      <a:cubicBezTo>
                        <a:pt x="1156" y="334"/>
                        <a:pt x="1394" y="572"/>
                        <a:pt x="1394" y="846"/>
                      </a:cubicBezTo>
                      <a:cubicBezTo>
                        <a:pt x="1394" y="1132"/>
                        <a:pt x="1156" y="1370"/>
                        <a:pt x="870" y="1370"/>
                      </a:cubicBezTo>
                      <a:cubicBezTo>
                        <a:pt x="584" y="1370"/>
                        <a:pt x="346" y="1132"/>
                        <a:pt x="346" y="846"/>
                      </a:cubicBezTo>
                      <a:cubicBezTo>
                        <a:pt x="346" y="572"/>
                        <a:pt x="584" y="334"/>
                        <a:pt x="870" y="334"/>
                      </a:cubicBezTo>
                      <a:close/>
                      <a:moveTo>
                        <a:pt x="870" y="1"/>
                      </a:moveTo>
                      <a:cubicBezTo>
                        <a:pt x="394" y="1"/>
                        <a:pt x="1" y="394"/>
                        <a:pt x="1" y="870"/>
                      </a:cubicBezTo>
                      <a:cubicBezTo>
                        <a:pt x="1" y="1346"/>
                        <a:pt x="394" y="1727"/>
                        <a:pt x="870" y="1727"/>
                      </a:cubicBezTo>
                      <a:cubicBezTo>
                        <a:pt x="1346" y="1727"/>
                        <a:pt x="1727" y="1334"/>
                        <a:pt x="1727" y="870"/>
                      </a:cubicBezTo>
                      <a:cubicBezTo>
                        <a:pt x="1727" y="394"/>
                        <a:pt x="1346" y="1"/>
                        <a:pt x="8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9" name="Google Shape;2089;p48"/>
                <p:cNvSpPr/>
                <p:nvPr/>
              </p:nvSpPr>
              <p:spPr>
                <a:xfrm>
                  <a:off x="3904696" y="3955682"/>
                  <a:ext cx="128148" cy="120540"/>
                </a:xfrm>
                <a:custGeom>
                  <a:avLst/>
                  <a:gdLst/>
                  <a:ahLst/>
                  <a:cxnLst/>
                  <a:rect l="l" t="t" r="r" b="b"/>
                  <a:pathLst>
                    <a:path w="4026" h="3787" extrusionOk="0">
                      <a:moveTo>
                        <a:pt x="191" y="1"/>
                      </a:moveTo>
                      <a:cubicBezTo>
                        <a:pt x="96" y="1"/>
                        <a:pt x="1" y="72"/>
                        <a:pt x="1" y="179"/>
                      </a:cubicBezTo>
                      <a:lnTo>
                        <a:pt x="1" y="3608"/>
                      </a:lnTo>
                      <a:cubicBezTo>
                        <a:pt x="1" y="3703"/>
                        <a:pt x="84" y="3787"/>
                        <a:pt x="191" y="3787"/>
                      </a:cubicBezTo>
                      <a:lnTo>
                        <a:pt x="1334" y="3787"/>
                      </a:lnTo>
                      <a:cubicBezTo>
                        <a:pt x="1418" y="3787"/>
                        <a:pt x="1513" y="3715"/>
                        <a:pt x="1513" y="3608"/>
                      </a:cubicBezTo>
                      <a:lnTo>
                        <a:pt x="1513" y="2382"/>
                      </a:lnTo>
                      <a:cubicBezTo>
                        <a:pt x="1513" y="1977"/>
                        <a:pt x="1596" y="1501"/>
                        <a:pt x="2037" y="1501"/>
                      </a:cubicBezTo>
                      <a:cubicBezTo>
                        <a:pt x="2347" y="1501"/>
                        <a:pt x="2477" y="1763"/>
                        <a:pt x="2525" y="2060"/>
                      </a:cubicBezTo>
                      <a:cubicBezTo>
                        <a:pt x="2537" y="2156"/>
                        <a:pt x="2608" y="2215"/>
                        <a:pt x="2692" y="2215"/>
                      </a:cubicBezTo>
                      <a:cubicBezTo>
                        <a:pt x="2787" y="2215"/>
                        <a:pt x="2870" y="2120"/>
                        <a:pt x="2847" y="2025"/>
                      </a:cubicBezTo>
                      <a:cubicBezTo>
                        <a:pt x="2763" y="1465"/>
                        <a:pt x="2477" y="1155"/>
                        <a:pt x="2013" y="1155"/>
                      </a:cubicBezTo>
                      <a:cubicBezTo>
                        <a:pt x="1465" y="1155"/>
                        <a:pt x="1156" y="1608"/>
                        <a:pt x="1156" y="2382"/>
                      </a:cubicBezTo>
                      <a:lnTo>
                        <a:pt x="1156" y="3430"/>
                      </a:lnTo>
                      <a:lnTo>
                        <a:pt x="346" y="3430"/>
                      </a:lnTo>
                      <a:lnTo>
                        <a:pt x="346" y="358"/>
                      </a:lnTo>
                      <a:lnTo>
                        <a:pt x="918" y="358"/>
                      </a:lnTo>
                      <a:lnTo>
                        <a:pt x="918" y="572"/>
                      </a:lnTo>
                      <a:cubicBezTo>
                        <a:pt x="918" y="632"/>
                        <a:pt x="930" y="679"/>
                        <a:pt x="977" y="715"/>
                      </a:cubicBezTo>
                      <a:cubicBezTo>
                        <a:pt x="1007" y="733"/>
                        <a:pt x="1043" y="742"/>
                        <a:pt x="1078" y="742"/>
                      </a:cubicBezTo>
                      <a:cubicBezTo>
                        <a:pt x="1114" y="742"/>
                        <a:pt x="1150" y="733"/>
                        <a:pt x="1180" y="715"/>
                      </a:cubicBezTo>
                      <a:cubicBezTo>
                        <a:pt x="1477" y="477"/>
                        <a:pt x="1835" y="358"/>
                        <a:pt x="2227" y="358"/>
                      </a:cubicBezTo>
                      <a:cubicBezTo>
                        <a:pt x="3204" y="358"/>
                        <a:pt x="3656" y="1191"/>
                        <a:pt x="3656" y="2001"/>
                      </a:cubicBezTo>
                      <a:lnTo>
                        <a:pt x="3656" y="3430"/>
                      </a:lnTo>
                      <a:lnTo>
                        <a:pt x="2847" y="3430"/>
                      </a:lnTo>
                      <a:lnTo>
                        <a:pt x="2847" y="2870"/>
                      </a:lnTo>
                      <a:cubicBezTo>
                        <a:pt x="2847" y="2775"/>
                        <a:pt x="2775" y="2703"/>
                        <a:pt x="2692" y="2703"/>
                      </a:cubicBezTo>
                      <a:cubicBezTo>
                        <a:pt x="2597" y="2703"/>
                        <a:pt x="2525" y="2775"/>
                        <a:pt x="2525" y="2870"/>
                      </a:cubicBezTo>
                      <a:lnTo>
                        <a:pt x="2525" y="3596"/>
                      </a:lnTo>
                      <a:cubicBezTo>
                        <a:pt x="2525" y="3691"/>
                        <a:pt x="2597" y="3775"/>
                        <a:pt x="2704" y="3775"/>
                      </a:cubicBezTo>
                      <a:lnTo>
                        <a:pt x="3847" y="3775"/>
                      </a:lnTo>
                      <a:cubicBezTo>
                        <a:pt x="3942" y="3775"/>
                        <a:pt x="4025" y="3703"/>
                        <a:pt x="4025" y="3596"/>
                      </a:cubicBezTo>
                      <a:lnTo>
                        <a:pt x="4025" y="1989"/>
                      </a:lnTo>
                      <a:cubicBezTo>
                        <a:pt x="4025" y="810"/>
                        <a:pt x="3299" y="1"/>
                        <a:pt x="2239" y="1"/>
                      </a:cubicBezTo>
                      <a:cubicBezTo>
                        <a:pt x="1894" y="1"/>
                        <a:pt x="1573" y="84"/>
                        <a:pt x="1275" y="251"/>
                      </a:cubicBezTo>
                      <a:lnTo>
                        <a:pt x="1275" y="179"/>
                      </a:lnTo>
                      <a:cubicBezTo>
                        <a:pt x="1275" y="84"/>
                        <a:pt x="1204" y="1"/>
                        <a:pt x="109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090" name="Google Shape;2090;p48"/>
            <p:cNvGrpSpPr/>
            <p:nvPr/>
          </p:nvGrpSpPr>
          <p:grpSpPr>
            <a:xfrm>
              <a:off x="7034853" y="3222917"/>
              <a:ext cx="956596" cy="944252"/>
              <a:chOff x="4349489" y="2960313"/>
              <a:chExt cx="1098904" cy="1084724"/>
            </a:xfrm>
          </p:grpSpPr>
          <p:grpSp>
            <p:nvGrpSpPr>
              <p:cNvPr id="2091" name="Google Shape;2091;p48"/>
              <p:cNvGrpSpPr/>
              <p:nvPr/>
            </p:nvGrpSpPr>
            <p:grpSpPr>
              <a:xfrm>
                <a:off x="4349489" y="2960313"/>
                <a:ext cx="1098904" cy="1084724"/>
                <a:chOff x="4349489" y="2960313"/>
                <a:chExt cx="1098904" cy="1084724"/>
              </a:xfrm>
            </p:grpSpPr>
            <p:sp>
              <p:nvSpPr>
                <p:cNvPr id="2092" name="Google Shape;2092;p48"/>
                <p:cNvSpPr/>
                <p:nvPr/>
              </p:nvSpPr>
              <p:spPr>
                <a:xfrm>
                  <a:off x="4349489" y="2960313"/>
                  <a:ext cx="1098904" cy="1084724"/>
                </a:xfrm>
                <a:custGeom>
                  <a:avLst/>
                  <a:gdLst/>
                  <a:ahLst/>
                  <a:cxnLst/>
                  <a:rect l="l" t="t" r="r" b="b"/>
                  <a:pathLst>
                    <a:path w="45721" h="45131" extrusionOk="0">
                      <a:moveTo>
                        <a:pt x="22862" y="0"/>
                      </a:moveTo>
                      <a:cubicBezTo>
                        <a:pt x="22092" y="0"/>
                        <a:pt x="21324" y="295"/>
                        <a:pt x="20741" y="884"/>
                      </a:cubicBezTo>
                      <a:lnTo>
                        <a:pt x="12871" y="8743"/>
                      </a:lnTo>
                      <a:cubicBezTo>
                        <a:pt x="12697" y="8917"/>
                        <a:pt x="12470" y="9001"/>
                        <a:pt x="12243" y="9001"/>
                      </a:cubicBezTo>
                      <a:cubicBezTo>
                        <a:pt x="11942" y="9001"/>
                        <a:pt x="11642" y="8854"/>
                        <a:pt x="11466" y="8576"/>
                      </a:cubicBezTo>
                      <a:cubicBezTo>
                        <a:pt x="11014" y="7861"/>
                        <a:pt x="10645" y="7099"/>
                        <a:pt x="10347" y="6302"/>
                      </a:cubicBezTo>
                      <a:cubicBezTo>
                        <a:pt x="10168" y="5814"/>
                        <a:pt x="9847" y="5373"/>
                        <a:pt x="9394" y="5028"/>
                      </a:cubicBezTo>
                      <a:cubicBezTo>
                        <a:pt x="8866" y="4619"/>
                        <a:pt x="8248" y="4413"/>
                        <a:pt x="7630" y="4413"/>
                      </a:cubicBezTo>
                      <a:cubicBezTo>
                        <a:pt x="7078" y="4413"/>
                        <a:pt x="6525" y="4577"/>
                        <a:pt x="6037" y="4909"/>
                      </a:cubicBezTo>
                      <a:cubicBezTo>
                        <a:pt x="4465" y="5968"/>
                        <a:pt x="4310" y="8123"/>
                        <a:pt x="5584" y="9385"/>
                      </a:cubicBezTo>
                      <a:cubicBezTo>
                        <a:pt x="5894" y="9695"/>
                        <a:pt x="6251" y="9921"/>
                        <a:pt x="6632" y="10064"/>
                      </a:cubicBezTo>
                      <a:cubicBezTo>
                        <a:pt x="7418" y="10350"/>
                        <a:pt x="8180" y="10707"/>
                        <a:pt x="8882" y="11159"/>
                      </a:cubicBezTo>
                      <a:cubicBezTo>
                        <a:pt x="9382" y="11469"/>
                        <a:pt x="9466" y="12148"/>
                        <a:pt x="9049" y="12564"/>
                      </a:cubicBezTo>
                      <a:lnTo>
                        <a:pt x="1179" y="20434"/>
                      </a:lnTo>
                      <a:cubicBezTo>
                        <a:pt x="0" y="21613"/>
                        <a:pt x="0" y="23518"/>
                        <a:pt x="1179" y="24697"/>
                      </a:cubicBezTo>
                      <a:lnTo>
                        <a:pt x="20741" y="44247"/>
                      </a:lnTo>
                      <a:cubicBezTo>
                        <a:pt x="21324" y="44836"/>
                        <a:pt x="22092" y="45131"/>
                        <a:pt x="22862" y="45131"/>
                      </a:cubicBezTo>
                      <a:cubicBezTo>
                        <a:pt x="23631" y="45131"/>
                        <a:pt x="24402" y="44836"/>
                        <a:pt x="24992" y="44247"/>
                      </a:cubicBezTo>
                      <a:lnTo>
                        <a:pt x="44554" y="24697"/>
                      </a:lnTo>
                      <a:cubicBezTo>
                        <a:pt x="45720" y="23518"/>
                        <a:pt x="45720" y="21613"/>
                        <a:pt x="44554" y="20434"/>
                      </a:cubicBezTo>
                      <a:lnTo>
                        <a:pt x="24992" y="884"/>
                      </a:lnTo>
                      <a:cubicBezTo>
                        <a:pt x="24402" y="295"/>
                        <a:pt x="23631" y="0"/>
                        <a:pt x="22862" y="0"/>
                      </a:cubicBezTo>
                      <a:close/>
                    </a:path>
                  </a:pathLst>
                </a:custGeom>
                <a:solidFill>
                  <a:srgbClr val="FCBD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3" name="Google Shape;2093;p48"/>
                <p:cNvSpPr/>
                <p:nvPr/>
              </p:nvSpPr>
              <p:spPr>
                <a:xfrm>
                  <a:off x="5065741" y="3026769"/>
                  <a:ext cx="287338" cy="287338"/>
                </a:xfrm>
                <a:custGeom>
                  <a:avLst/>
                  <a:gdLst/>
                  <a:ahLst/>
                  <a:cxnLst/>
                  <a:rect l="l" t="t" r="r" b="b"/>
                  <a:pathLst>
                    <a:path w="11955" h="11955" extrusionOk="0">
                      <a:moveTo>
                        <a:pt x="5978" y="1"/>
                      </a:moveTo>
                      <a:cubicBezTo>
                        <a:pt x="2680" y="1"/>
                        <a:pt x="1" y="2679"/>
                        <a:pt x="1" y="5978"/>
                      </a:cubicBezTo>
                      <a:cubicBezTo>
                        <a:pt x="1" y="9276"/>
                        <a:pt x="2680" y="11954"/>
                        <a:pt x="5978" y="11954"/>
                      </a:cubicBezTo>
                      <a:cubicBezTo>
                        <a:pt x="9276" y="11954"/>
                        <a:pt x="11955" y="9276"/>
                        <a:pt x="11955" y="5978"/>
                      </a:cubicBezTo>
                      <a:cubicBezTo>
                        <a:pt x="11955" y="2679"/>
                        <a:pt x="9276" y="1"/>
                        <a:pt x="5978" y="1"/>
                      </a:cubicBezTo>
                      <a:close/>
                    </a:path>
                  </a:pathLst>
                </a:custGeom>
                <a:solidFill>
                  <a:srgbClr val="FCBD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94" name="Google Shape;2094;p48"/>
              <p:cNvGrpSpPr/>
              <p:nvPr/>
            </p:nvGrpSpPr>
            <p:grpSpPr>
              <a:xfrm>
                <a:off x="4732657" y="3315384"/>
                <a:ext cx="374952" cy="374572"/>
                <a:chOff x="4201447" y="3817349"/>
                <a:chExt cx="346024" cy="345674"/>
              </a:xfrm>
            </p:grpSpPr>
            <p:sp>
              <p:nvSpPr>
                <p:cNvPr id="2095" name="Google Shape;2095;p48"/>
                <p:cNvSpPr/>
                <p:nvPr/>
              </p:nvSpPr>
              <p:spPr>
                <a:xfrm>
                  <a:off x="4201447" y="3817349"/>
                  <a:ext cx="346024" cy="345674"/>
                </a:xfrm>
                <a:custGeom>
                  <a:avLst/>
                  <a:gdLst/>
                  <a:ahLst/>
                  <a:cxnLst/>
                  <a:rect l="l" t="t" r="r" b="b"/>
                  <a:pathLst>
                    <a:path w="10871" h="10860" extrusionOk="0">
                      <a:moveTo>
                        <a:pt x="5430" y="334"/>
                      </a:moveTo>
                      <a:cubicBezTo>
                        <a:pt x="8252" y="334"/>
                        <a:pt x="10526" y="2608"/>
                        <a:pt x="10526" y="5430"/>
                      </a:cubicBezTo>
                      <a:cubicBezTo>
                        <a:pt x="10526" y="8240"/>
                        <a:pt x="8252"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299" y="8240"/>
                        <a:pt x="10871" y="6871"/>
                        <a:pt x="10871" y="5430"/>
                      </a:cubicBezTo>
                      <a:cubicBezTo>
                        <a:pt x="10871" y="3989"/>
                        <a:pt x="10299" y="2620"/>
                        <a:pt x="9276" y="1584"/>
                      </a:cubicBezTo>
                      <a:cubicBezTo>
                        <a:pt x="8252" y="560"/>
                        <a:pt x="6882" y="1"/>
                        <a:pt x="5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48"/>
                <p:cNvSpPr/>
                <p:nvPr/>
              </p:nvSpPr>
              <p:spPr>
                <a:xfrm>
                  <a:off x="4271569" y="3904531"/>
                  <a:ext cx="227394" cy="185728"/>
                </a:xfrm>
                <a:custGeom>
                  <a:avLst/>
                  <a:gdLst/>
                  <a:ahLst/>
                  <a:cxnLst/>
                  <a:rect l="l" t="t" r="r" b="b"/>
                  <a:pathLst>
                    <a:path w="7144" h="5835" extrusionOk="0">
                      <a:moveTo>
                        <a:pt x="4620" y="0"/>
                      </a:moveTo>
                      <a:cubicBezTo>
                        <a:pt x="3727" y="0"/>
                        <a:pt x="2977" y="691"/>
                        <a:pt x="2905" y="1572"/>
                      </a:cubicBezTo>
                      <a:cubicBezTo>
                        <a:pt x="2727" y="1548"/>
                        <a:pt x="2358" y="1441"/>
                        <a:pt x="2262" y="1405"/>
                      </a:cubicBezTo>
                      <a:cubicBezTo>
                        <a:pt x="1643" y="1203"/>
                        <a:pt x="1072" y="810"/>
                        <a:pt x="631" y="322"/>
                      </a:cubicBezTo>
                      <a:cubicBezTo>
                        <a:pt x="596" y="298"/>
                        <a:pt x="572" y="274"/>
                        <a:pt x="524" y="262"/>
                      </a:cubicBezTo>
                      <a:cubicBezTo>
                        <a:pt x="517" y="261"/>
                        <a:pt x="509" y="260"/>
                        <a:pt x="501" y="260"/>
                      </a:cubicBezTo>
                      <a:cubicBezTo>
                        <a:pt x="436" y="260"/>
                        <a:pt x="367" y="304"/>
                        <a:pt x="346" y="357"/>
                      </a:cubicBezTo>
                      <a:cubicBezTo>
                        <a:pt x="238" y="572"/>
                        <a:pt x="179" y="810"/>
                        <a:pt x="179" y="1048"/>
                      </a:cubicBezTo>
                      <a:cubicBezTo>
                        <a:pt x="179" y="1393"/>
                        <a:pt x="286" y="1727"/>
                        <a:pt x="476" y="1977"/>
                      </a:cubicBezTo>
                      <a:cubicBezTo>
                        <a:pt x="466" y="1975"/>
                        <a:pt x="456" y="1974"/>
                        <a:pt x="446" y="1974"/>
                      </a:cubicBezTo>
                      <a:cubicBezTo>
                        <a:pt x="397" y="1974"/>
                        <a:pt x="349" y="1997"/>
                        <a:pt x="310" y="2036"/>
                      </a:cubicBezTo>
                      <a:cubicBezTo>
                        <a:pt x="286" y="2060"/>
                        <a:pt x="286" y="2108"/>
                        <a:pt x="274" y="2143"/>
                      </a:cubicBezTo>
                      <a:lnTo>
                        <a:pt x="274" y="2203"/>
                      </a:lnTo>
                      <a:cubicBezTo>
                        <a:pt x="274" y="2655"/>
                        <a:pt x="476" y="3072"/>
                        <a:pt x="822" y="3358"/>
                      </a:cubicBezTo>
                      <a:cubicBezTo>
                        <a:pt x="786" y="3370"/>
                        <a:pt x="774" y="3405"/>
                        <a:pt x="762" y="3417"/>
                      </a:cubicBezTo>
                      <a:cubicBezTo>
                        <a:pt x="750" y="3465"/>
                        <a:pt x="727" y="3513"/>
                        <a:pt x="750" y="3548"/>
                      </a:cubicBezTo>
                      <a:cubicBezTo>
                        <a:pt x="893" y="4024"/>
                        <a:pt x="1262" y="4405"/>
                        <a:pt x="1727" y="4548"/>
                      </a:cubicBezTo>
                      <a:cubicBezTo>
                        <a:pt x="1310" y="4798"/>
                        <a:pt x="834" y="4941"/>
                        <a:pt x="334" y="4941"/>
                      </a:cubicBezTo>
                      <a:lnTo>
                        <a:pt x="191" y="4941"/>
                      </a:lnTo>
                      <a:cubicBezTo>
                        <a:pt x="107" y="4941"/>
                        <a:pt x="36" y="5001"/>
                        <a:pt x="12" y="5084"/>
                      </a:cubicBezTo>
                      <a:cubicBezTo>
                        <a:pt x="0" y="5156"/>
                        <a:pt x="48" y="5239"/>
                        <a:pt x="107" y="5263"/>
                      </a:cubicBezTo>
                      <a:cubicBezTo>
                        <a:pt x="727" y="5632"/>
                        <a:pt x="1465" y="5834"/>
                        <a:pt x="2191" y="5834"/>
                      </a:cubicBezTo>
                      <a:cubicBezTo>
                        <a:pt x="3072" y="5834"/>
                        <a:pt x="3905" y="5560"/>
                        <a:pt x="4596" y="5060"/>
                      </a:cubicBezTo>
                      <a:cubicBezTo>
                        <a:pt x="4691" y="5001"/>
                        <a:pt x="4691" y="4858"/>
                        <a:pt x="4620" y="4786"/>
                      </a:cubicBezTo>
                      <a:cubicBezTo>
                        <a:pt x="4587" y="4754"/>
                        <a:pt x="4544" y="4735"/>
                        <a:pt x="4499" y="4735"/>
                      </a:cubicBezTo>
                      <a:cubicBezTo>
                        <a:pt x="4463" y="4735"/>
                        <a:pt x="4426" y="4748"/>
                        <a:pt x="4394" y="4775"/>
                      </a:cubicBezTo>
                      <a:cubicBezTo>
                        <a:pt x="3763" y="5215"/>
                        <a:pt x="3013" y="5489"/>
                        <a:pt x="2191" y="5489"/>
                      </a:cubicBezTo>
                      <a:cubicBezTo>
                        <a:pt x="1727" y="5489"/>
                        <a:pt x="1262" y="5394"/>
                        <a:pt x="846" y="5239"/>
                      </a:cubicBezTo>
                      <a:cubicBezTo>
                        <a:pt x="1369" y="5144"/>
                        <a:pt x="1846" y="4917"/>
                        <a:pt x="2262" y="4584"/>
                      </a:cubicBezTo>
                      <a:cubicBezTo>
                        <a:pt x="2310" y="4536"/>
                        <a:pt x="2334" y="4477"/>
                        <a:pt x="2322" y="4417"/>
                      </a:cubicBezTo>
                      <a:cubicBezTo>
                        <a:pt x="2310" y="4346"/>
                        <a:pt x="2239" y="4286"/>
                        <a:pt x="2155" y="4286"/>
                      </a:cubicBezTo>
                      <a:cubicBezTo>
                        <a:pt x="1739" y="4263"/>
                        <a:pt x="1369" y="4048"/>
                        <a:pt x="1167" y="3691"/>
                      </a:cubicBezTo>
                      <a:cubicBezTo>
                        <a:pt x="1250" y="3691"/>
                        <a:pt x="1358" y="3667"/>
                        <a:pt x="1441" y="3643"/>
                      </a:cubicBezTo>
                      <a:cubicBezTo>
                        <a:pt x="1524" y="3632"/>
                        <a:pt x="1584" y="3572"/>
                        <a:pt x="1584" y="3489"/>
                      </a:cubicBezTo>
                      <a:cubicBezTo>
                        <a:pt x="1596" y="3405"/>
                        <a:pt x="1536" y="3334"/>
                        <a:pt x="1441" y="3298"/>
                      </a:cubicBezTo>
                      <a:cubicBezTo>
                        <a:pt x="1000" y="3191"/>
                        <a:pt x="667" y="2822"/>
                        <a:pt x="596" y="2381"/>
                      </a:cubicBezTo>
                      <a:lnTo>
                        <a:pt x="596" y="2381"/>
                      </a:lnTo>
                      <a:cubicBezTo>
                        <a:pt x="727" y="2405"/>
                        <a:pt x="869" y="2417"/>
                        <a:pt x="1000" y="2417"/>
                      </a:cubicBezTo>
                      <a:cubicBezTo>
                        <a:pt x="1084" y="2417"/>
                        <a:pt x="1143" y="2358"/>
                        <a:pt x="1167" y="2274"/>
                      </a:cubicBezTo>
                      <a:cubicBezTo>
                        <a:pt x="1179" y="2203"/>
                        <a:pt x="1131" y="2143"/>
                        <a:pt x="1072" y="2108"/>
                      </a:cubicBezTo>
                      <a:cubicBezTo>
                        <a:pt x="703" y="1881"/>
                        <a:pt x="476" y="1488"/>
                        <a:pt x="476" y="1048"/>
                      </a:cubicBezTo>
                      <a:cubicBezTo>
                        <a:pt x="476" y="953"/>
                        <a:pt x="488" y="846"/>
                        <a:pt x="524" y="738"/>
                      </a:cubicBezTo>
                      <a:cubicBezTo>
                        <a:pt x="965" y="1191"/>
                        <a:pt x="1524" y="1524"/>
                        <a:pt x="2120" y="1727"/>
                      </a:cubicBezTo>
                      <a:cubicBezTo>
                        <a:pt x="2120" y="1727"/>
                        <a:pt x="2715" y="1905"/>
                        <a:pt x="2929" y="1917"/>
                      </a:cubicBezTo>
                      <a:lnTo>
                        <a:pt x="3024" y="1917"/>
                      </a:lnTo>
                      <a:cubicBezTo>
                        <a:pt x="3096" y="1917"/>
                        <a:pt x="3167" y="1869"/>
                        <a:pt x="3191" y="1798"/>
                      </a:cubicBezTo>
                      <a:cubicBezTo>
                        <a:pt x="3203" y="1786"/>
                        <a:pt x="3203" y="1750"/>
                        <a:pt x="3203" y="1738"/>
                      </a:cubicBezTo>
                      <a:lnTo>
                        <a:pt x="3203" y="1703"/>
                      </a:lnTo>
                      <a:cubicBezTo>
                        <a:pt x="3203" y="953"/>
                        <a:pt x="3810" y="334"/>
                        <a:pt x="4572" y="334"/>
                      </a:cubicBezTo>
                      <a:cubicBezTo>
                        <a:pt x="4941" y="334"/>
                        <a:pt x="5287" y="488"/>
                        <a:pt x="5549" y="750"/>
                      </a:cubicBezTo>
                      <a:cubicBezTo>
                        <a:pt x="5585" y="787"/>
                        <a:pt x="5621" y="802"/>
                        <a:pt x="5663" y="802"/>
                      </a:cubicBezTo>
                      <a:cubicBezTo>
                        <a:pt x="5676" y="802"/>
                        <a:pt x="5689" y="801"/>
                        <a:pt x="5703" y="798"/>
                      </a:cubicBezTo>
                      <a:cubicBezTo>
                        <a:pt x="5882" y="762"/>
                        <a:pt x="6049" y="738"/>
                        <a:pt x="6203" y="679"/>
                      </a:cubicBezTo>
                      <a:lnTo>
                        <a:pt x="6203" y="679"/>
                      </a:lnTo>
                      <a:cubicBezTo>
                        <a:pt x="6120" y="762"/>
                        <a:pt x="6013" y="857"/>
                        <a:pt x="5894" y="917"/>
                      </a:cubicBezTo>
                      <a:cubicBezTo>
                        <a:pt x="5822" y="965"/>
                        <a:pt x="5787" y="1048"/>
                        <a:pt x="5822" y="1143"/>
                      </a:cubicBezTo>
                      <a:cubicBezTo>
                        <a:pt x="5846" y="1203"/>
                        <a:pt x="5930" y="1250"/>
                        <a:pt x="6001" y="1250"/>
                      </a:cubicBezTo>
                      <a:cubicBezTo>
                        <a:pt x="6144" y="1227"/>
                        <a:pt x="6287" y="1215"/>
                        <a:pt x="6418" y="1167"/>
                      </a:cubicBezTo>
                      <a:lnTo>
                        <a:pt x="6418" y="1167"/>
                      </a:lnTo>
                      <a:cubicBezTo>
                        <a:pt x="6299" y="1286"/>
                        <a:pt x="6168" y="1405"/>
                        <a:pt x="6013" y="1512"/>
                      </a:cubicBezTo>
                      <a:cubicBezTo>
                        <a:pt x="5965" y="1548"/>
                        <a:pt x="5941" y="1608"/>
                        <a:pt x="5941" y="1655"/>
                      </a:cubicBezTo>
                      <a:lnTo>
                        <a:pt x="5941" y="1679"/>
                      </a:lnTo>
                      <a:lnTo>
                        <a:pt x="5941" y="1703"/>
                      </a:lnTo>
                      <a:lnTo>
                        <a:pt x="5941" y="1727"/>
                      </a:lnTo>
                      <a:cubicBezTo>
                        <a:pt x="5941" y="2691"/>
                        <a:pt x="5572" y="3572"/>
                        <a:pt x="4977" y="4227"/>
                      </a:cubicBezTo>
                      <a:cubicBezTo>
                        <a:pt x="4918" y="4298"/>
                        <a:pt x="4918" y="4405"/>
                        <a:pt x="4977" y="4465"/>
                      </a:cubicBezTo>
                      <a:cubicBezTo>
                        <a:pt x="5011" y="4499"/>
                        <a:pt x="5053" y="4514"/>
                        <a:pt x="5096" y="4514"/>
                      </a:cubicBezTo>
                      <a:cubicBezTo>
                        <a:pt x="5143" y="4514"/>
                        <a:pt x="5190" y="4496"/>
                        <a:pt x="5227" y="4465"/>
                      </a:cubicBezTo>
                      <a:cubicBezTo>
                        <a:pt x="5894" y="3715"/>
                        <a:pt x="6263" y="2762"/>
                        <a:pt x="6287" y="1750"/>
                      </a:cubicBezTo>
                      <a:cubicBezTo>
                        <a:pt x="6596" y="1524"/>
                        <a:pt x="6846" y="1250"/>
                        <a:pt x="7061" y="917"/>
                      </a:cubicBezTo>
                      <a:cubicBezTo>
                        <a:pt x="7144" y="857"/>
                        <a:pt x="7132" y="750"/>
                        <a:pt x="7061" y="715"/>
                      </a:cubicBezTo>
                      <a:cubicBezTo>
                        <a:pt x="7029" y="683"/>
                        <a:pt x="6987" y="667"/>
                        <a:pt x="6937" y="667"/>
                      </a:cubicBezTo>
                      <a:cubicBezTo>
                        <a:pt x="6912" y="667"/>
                        <a:pt x="6886" y="671"/>
                        <a:pt x="6858" y="679"/>
                      </a:cubicBezTo>
                      <a:cubicBezTo>
                        <a:pt x="6775" y="726"/>
                        <a:pt x="6680" y="750"/>
                        <a:pt x="6596" y="786"/>
                      </a:cubicBezTo>
                      <a:cubicBezTo>
                        <a:pt x="6680" y="667"/>
                        <a:pt x="6763" y="512"/>
                        <a:pt x="6823" y="369"/>
                      </a:cubicBezTo>
                      <a:cubicBezTo>
                        <a:pt x="6834" y="310"/>
                        <a:pt x="6834" y="238"/>
                        <a:pt x="6787" y="191"/>
                      </a:cubicBezTo>
                      <a:cubicBezTo>
                        <a:pt x="6750" y="153"/>
                        <a:pt x="6703" y="135"/>
                        <a:pt x="6659" y="135"/>
                      </a:cubicBezTo>
                      <a:cubicBezTo>
                        <a:pt x="6632" y="135"/>
                        <a:pt x="6607" y="142"/>
                        <a:pt x="6584" y="155"/>
                      </a:cubicBezTo>
                      <a:cubicBezTo>
                        <a:pt x="6322" y="310"/>
                        <a:pt x="6061" y="393"/>
                        <a:pt x="5775" y="441"/>
                      </a:cubicBezTo>
                      <a:cubicBezTo>
                        <a:pt x="5465" y="143"/>
                        <a:pt x="5048" y="0"/>
                        <a:pt x="46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097" name="Google Shape;2097;p48"/>
            <p:cNvGrpSpPr/>
            <p:nvPr/>
          </p:nvGrpSpPr>
          <p:grpSpPr>
            <a:xfrm>
              <a:off x="6529419" y="3711909"/>
              <a:ext cx="956596" cy="944315"/>
              <a:chOff x="3768864" y="3522050"/>
              <a:chExt cx="1098904" cy="1084796"/>
            </a:xfrm>
          </p:grpSpPr>
          <p:grpSp>
            <p:nvGrpSpPr>
              <p:cNvPr id="2098" name="Google Shape;2098;p48"/>
              <p:cNvGrpSpPr/>
              <p:nvPr/>
            </p:nvGrpSpPr>
            <p:grpSpPr>
              <a:xfrm>
                <a:off x="3768864" y="3522050"/>
                <a:ext cx="1098904" cy="1084796"/>
                <a:chOff x="3768864" y="3522050"/>
                <a:chExt cx="1098904" cy="1084796"/>
              </a:xfrm>
            </p:grpSpPr>
            <p:sp>
              <p:nvSpPr>
                <p:cNvPr id="2099" name="Google Shape;2099;p48"/>
                <p:cNvSpPr/>
                <p:nvPr/>
              </p:nvSpPr>
              <p:spPr>
                <a:xfrm>
                  <a:off x="3768864" y="3522050"/>
                  <a:ext cx="1098904" cy="1084796"/>
                </a:xfrm>
                <a:custGeom>
                  <a:avLst/>
                  <a:gdLst/>
                  <a:ahLst/>
                  <a:cxnLst/>
                  <a:rect l="l" t="t" r="r" b="b"/>
                  <a:pathLst>
                    <a:path w="45721" h="45134" extrusionOk="0">
                      <a:moveTo>
                        <a:pt x="22862" y="0"/>
                      </a:moveTo>
                      <a:cubicBezTo>
                        <a:pt x="22093" y="0"/>
                        <a:pt x="21325" y="295"/>
                        <a:pt x="20741" y="884"/>
                      </a:cubicBezTo>
                      <a:lnTo>
                        <a:pt x="1179" y="20446"/>
                      </a:lnTo>
                      <a:cubicBezTo>
                        <a:pt x="1" y="21613"/>
                        <a:pt x="1" y="23518"/>
                        <a:pt x="1179" y="24697"/>
                      </a:cubicBezTo>
                      <a:lnTo>
                        <a:pt x="20741" y="44259"/>
                      </a:lnTo>
                      <a:cubicBezTo>
                        <a:pt x="21325" y="44842"/>
                        <a:pt x="22093" y="45134"/>
                        <a:pt x="22862" y="45134"/>
                      </a:cubicBezTo>
                      <a:cubicBezTo>
                        <a:pt x="23631" y="45134"/>
                        <a:pt x="24402" y="44842"/>
                        <a:pt x="24992" y="44259"/>
                      </a:cubicBezTo>
                      <a:lnTo>
                        <a:pt x="44554" y="24697"/>
                      </a:lnTo>
                      <a:cubicBezTo>
                        <a:pt x="45721" y="23518"/>
                        <a:pt x="45721" y="21613"/>
                        <a:pt x="44554" y="20446"/>
                      </a:cubicBezTo>
                      <a:lnTo>
                        <a:pt x="36684" y="12576"/>
                      </a:lnTo>
                      <a:cubicBezTo>
                        <a:pt x="36279" y="12171"/>
                        <a:pt x="36362" y="11481"/>
                        <a:pt x="36850" y="11171"/>
                      </a:cubicBezTo>
                      <a:cubicBezTo>
                        <a:pt x="37565" y="10719"/>
                        <a:pt x="38327" y="10362"/>
                        <a:pt x="39124" y="10052"/>
                      </a:cubicBezTo>
                      <a:cubicBezTo>
                        <a:pt x="39613" y="9874"/>
                        <a:pt x="40053" y="9552"/>
                        <a:pt x="40410" y="9100"/>
                      </a:cubicBezTo>
                      <a:cubicBezTo>
                        <a:pt x="41172" y="8111"/>
                        <a:pt x="41220" y="6778"/>
                        <a:pt x="40518" y="5742"/>
                      </a:cubicBezTo>
                      <a:cubicBezTo>
                        <a:pt x="39931" y="4872"/>
                        <a:pt x="39013" y="4437"/>
                        <a:pt x="38094" y="4437"/>
                      </a:cubicBezTo>
                      <a:cubicBezTo>
                        <a:pt x="37352" y="4437"/>
                        <a:pt x="36610" y="4721"/>
                        <a:pt x="36041" y="5290"/>
                      </a:cubicBezTo>
                      <a:cubicBezTo>
                        <a:pt x="35731" y="5599"/>
                        <a:pt x="35505" y="5956"/>
                        <a:pt x="35362" y="6337"/>
                      </a:cubicBezTo>
                      <a:cubicBezTo>
                        <a:pt x="35076" y="7135"/>
                        <a:pt x="34719" y="7885"/>
                        <a:pt x="34267" y="8588"/>
                      </a:cubicBezTo>
                      <a:cubicBezTo>
                        <a:pt x="34091" y="8872"/>
                        <a:pt x="33796" y="9021"/>
                        <a:pt x="33498" y="9021"/>
                      </a:cubicBezTo>
                      <a:cubicBezTo>
                        <a:pt x="33271" y="9021"/>
                        <a:pt x="33042" y="8934"/>
                        <a:pt x="32862" y="8754"/>
                      </a:cubicBezTo>
                      <a:lnTo>
                        <a:pt x="24992" y="884"/>
                      </a:lnTo>
                      <a:cubicBezTo>
                        <a:pt x="24402" y="295"/>
                        <a:pt x="23631" y="0"/>
                        <a:pt x="22862" y="0"/>
                      </a:cubicBezTo>
                      <a:close/>
                    </a:path>
                  </a:pathLst>
                </a:custGeom>
                <a:solidFill>
                  <a:srgbClr val="EC3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0" name="Google Shape;2100;p48"/>
                <p:cNvSpPr/>
                <p:nvPr/>
              </p:nvSpPr>
              <p:spPr>
                <a:xfrm>
                  <a:off x="3887041" y="3641743"/>
                  <a:ext cx="287338" cy="287026"/>
                </a:xfrm>
                <a:custGeom>
                  <a:avLst/>
                  <a:gdLst/>
                  <a:ahLst/>
                  <a:cxnLst/>
                  <a:rect l="l" t="t" r="r" b="b"/>
                  <a:pathLst>
                    <a:path w="11955" h="11942" extrusionOk="0">
                      <a:moveTo>
                        <a:pt x="5978" y="0"/>
                      </a:moveTo>
                      <a:cubicBezTo>
                        <a:pt x="2680" y="0"/>
                        <a:pt x="1" y="2667"/>
                        <a:pt x="1" y="5977"/>
                      </a:cubicBezTo>
                      <a:cubicBezTo>
                        <a:pt x="1" y="9275"/>
                        <a:pt x="2680" y="11942"/>
                        <a:pt x="5978" y="11942"/>
                      </a:cubicBezTo>
                      <a:cubicBezTo>
                        <a:pt x="9276" y="11942"/>
                        <a:pt x="11955" y="9275"/>
                        <a:pt x="11955" y="5977"/>
                      </a:cubicBezTo>
                      <a:cubicBezTo>
                        <a:pt x="11955" y="2667"/>
                        <a:pt x="9276" y="0"/>
                        <a:pt x="5978" y="0"/>
                      </a:cubicBezTo>
                      <a:close/>
                    </a:path>
                  </a:pathLst>
                </a:custGeom>
                <a:solidFill>
                  <a:srgbClr val="EC3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01" name="Google Shape;2101;p48"/>
              <p:cNvGrpSpPr/>
              <p:nvPr/>
            </p:nvGrpSpPr>
            <p:grpSpPr>
              <a:xfrm>
                <a:off x="4139616" y="3871555"/>
                <a:ext cx="357419" cy="357005"/>
                <a:chOff x="7482229" y="3351230"/>
                <a:chExt cx="357419" cy="357005"/>
              </a:xfrm>
            </p:grpSpPr>
            <p:sp>
              <p:nvSpPr>
                <p:cNvPr id="2102" name="Google Shape;2102;p48"/>
                <p:cNvSpPr/>
                <p:nvPr/>
              </p:nvSpPr>
              <p:spPr>
                <a:xfrm>
                  <a:off x="7482229" y="3351230"/>
                  <a:ext cx="357419" cy="357005"/>
                </a:xfrm>
                <a:custGeom>
                  <a:avLst/>
                  <a:gdLst/>
                  <a:ahLst/>
                  <a:cxnLst/>
                  <a:rect l="l" t="t" r="r" b="b"/>
                  <a:pathLst>
                    <a:path w="11229" h="11216" extrusionOk="0">
                      <a:moveTo>
                        <a:pt x="5633" y="357"/>
                      </a:moveTo>
                      <a:cubicBezTo>
                        <a:pt x="8538" y="357"/>
                        <a:pt x="10883" y="2703"/>
                        <a:pt x="10883" y="5608"/>
                      </a:cubicBezTo>
                      <a:cubicBezTo>
                        <a:pt x="10883" y="8513"/>
                        <a:pt x="8538" y="10859"/>
                        <a:pt x="5633" y="10859"/>
                      </a:cubicBezTo>
                      <a:cubicBezTo>
                        <a:pt x="2728" y="10859"/>
                        <a:pt x="382" y="8513"/>
                        <a:pt x="382" y="5608"/>
                      </a:cubicBezTo>
                      <a:cubicBezTo>
                        <a:pt x="382" y="2703"/>
                        <a:pt x="2728" y="357"/>
                        <a:pt x="5633" y="357"/>
                      </a:cubicBezTo>
                      <a:close/>
                      <a:moveTo>
                        <a:pt x="5621" y="0"/>
                      </a:moveTo>
                      <a:cubicBezTo>
                        <a:pt x="4109" y="0"/>
                        <a:pt x="2716" y="572"/>
                        <a:pt x="1644" y="1631"/>
                      </a:cubicBezTo>
                      <a:cubicBezTo>
                        <a:pt x="584" y="2691"/>
                        <a:pt x="1" y="4108"/>
                        <a:pt x="1" y="5608"/>
                      </a:cubicBezTo>
                      <a:cubicBezTo>
                        <a:pt x="1" y="7108"/>
                        <a:pt x="584" y="8513"/>
                        <a:pt x="1644" y="9585"/>
                      </a:cubicBezTo>
                      <a:cubicBezTo>
                        <a:pt x="2704" y="10632"/>
                        <a:pt x="4109" y="11216"/>
                        <a:pt x="5621" y="11216"/>
                      </a:cubicBezTo>
                      <a:cubicBezTo>
                        <a:pt x="7121" y="11216"/>
                        <a:pt x="8526" y="10632"/>
                        <a:pt x="9597" y="9585"/>
                      </a:cubicBezTo>
                      <a:cubicBezTo>
                        <a:pt x="10645" y="8525"/>
                        <a:pt x="11229" y="7108"/>
                        <a:pt x="11229" y="5608"/>
                      </a:cubicBezTo>
                      <a:cubicBezTo>
                        <a:pt x="11229" y="4108"/>
                        <a:pt x="10669" y="2703"/>
                        <a:pt x="9597" y="1631"/>
                      </a:cubicBezTo>
                      <a:cubicBezTo>
                        <a:pt x="8538" y="572"/>
                        <a:pt x="7121" y="0"/>
                        <a:pt x="562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48"/>
                <p:cNvSpPr/>
                <p:nvPr/>
              </p:nvSpPr>
              <p:spPr>
                <a:xfrm>
                  <a:off x="7592138" y="3605616"/>
                  <a:ext cx="137983" cy="32530"/>
                </a:xfrm>
                <a:custGeom>
                  <a:avLst/>
                  <a:gdLst/>
                  <a:ahLst/>
                  <a:cxnLst/>
                  <a:rect l="l" t="t" r="r" b="b"/>
                  <a:pathLst>
                    <a:path w="4335" h="1022" extrusionOk="0">
                      <a:moveTo>
                        <a:pt x="202" y="1"/>
                      </a:moveTo>
                      <a:cubicBezTo>
                        <a:pt x="147" y="1"/>
                        <a:pt x="94" y="21"/>
                        <a:pt x="60" y="69"/>
                      </a:cubicBezTo>
                      <a:cubicBezTo>
                        <a:pt x="1" y="140"/>
                        <a:pt x="1" y="259"/>
                        <a:pt x="96" y="319"/>
                      </a:cubicBezTo>
                      <a:cubicBezTo>
                        <a:pt x="644" y="783"/>
                        <a:pt x="1370" y="1021"/>
                        <a:pt x="2168" y="1021"/>
                      </a:cubicBezTo>
                      <a:cubicBezTo>
                        <a:pt x="2954" y="1021"/>
                        <a:pt x="3680" y="771"/>
                        <a:pt x="4239" y="319"/>
                      </a:cubicBezTo>
                      <a:cubicBezTo>
                        <a:pt x="4323" y="259"/>
                        <a:pt x="4335" y="140"/>
                        <a:pt x="4263" y="69"/>
                      </a:cubicBezTo>
                      <a:cubicBezTo>
                        <a:pt x="4228" y="26"/>
                        <a:pt x="4170" y="4"/>
                        <a:pt x="4115" y="4"/>
                      </a:cubicBezTo>
                      <a:cubicBezTo>
                        <a:pt x="4078" y="4"/>
                        <a:pt x="4042" y="14"/>
                        <a:pt x="4013" y="33"/>
                      </a:cubicBezTo>
                      <a:cubicBezTo>
                        <a:pt x="3537" y="438"/>
                        <a:pt x="2882" y="664"/>
                        <a:pt x="2168" y="664"/>
                      </a:cubicBezTo>
                      <a:cubicBezTo>
                        <a:pt x="1465" y="664"/>
                        <a:pt x="810" y="438"/>
                        <a:pt x="322" y="33"/>
                      </a:cubicBezTo>
                      <a:cubicBezTo>
                        <a:pt x="286" y="12"/>
                        <a:pt x="244" y="1"/>
                        <a:pt x="2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48"/>
                <p:cNvSpPr/>
                <p:nvPr/>
              </p:nvSpPr>
              <p:spPr>
                <a:xfrm>
                  <a:off x="7513709" y="3387962"/>
                  <a:ext cx="295987" cy="282014"/>
                </a:xfrm>
                <a:custGeom>
                  <a:avLst/>
                  <a:gdLst/>
                  <a:ahLst/>
                  <a:cxnLst/>
                  <a:rect l="l" t="t" r="r" b="b"/>
                  <a:pathLst>
                    <a:path w="9299" h="8860" extrusionOk="0">
                      <a:moveTo>
                        <a:pt x="6060" y="370"/>
                      </a:moveTo>
                      <a:cubicBezTo>
                        <a:pt x="6358" y="370"/>
                        <a:pt x="6596" y="608"/>
                        <a:pt x="6596" y="906"/>
                      </a:cubicBezTo>
                      <a:cubicBezTo>
                        <a:pt x="6596" y="1204"/>
                        <a:pt x="6358" y="1442"/>
                        <a:pt x="6060" y="1442"/>
                      </a:cubicBezTo>
                      <a:cubicBezTo>
                        <a:pt x="5763" y="1442"/>
                        <a:pt x="5525" y="1204"/>
                        <a:pt x="5525" y="906"/>
                      </a:cubicBezTo>
                      <a:cubicBezTo>
                        <a:pt x="5525" y="608"/>
                        <a:pt x="5763" y="370"/>
                        <a:pt x="6060" y="370"/>
                      </a:cubicBezTo>
                      <a:close/>
                      <a:moveTo>
                        <a:pt x="1322" y="2989"/>
                      </a:moveTo>
                      <a:cubicBezTo>
                        <a:pt x="1596" y="2989"/>
                        <a:pt x="1834" y="3097"/>
                        <a:pt x="2012" y="3263"/>
                      </a:cubicBezTo>
                      <a:cubicBezTo>
                        <a:pt x="1477" y="3680"/>
                        <a:pt x="1072" y="4240"/>
                        <a:pt x="881" y="4883"/>
                      </a:cubicBezTo>
                      <a:cubicBezTo>
                        <a:pt x="548" y="4716"/>
                        <a:pt x="334" y="4359"/>
                        <a:pt x="334" y="3990"/>
                      </a:cubicBezTo>
                      <a:cubicBezTo>
                        <a:pt x="334" y="3442"/>
                        <a:pt x="774" y="2989"/>
                        <a:pt x="1322" y="2989"/>
                      </a:cubicBezTo>
                      <a:close/>
                      <a:moveTo>
                        <a:pt x="7954" y="2989"/>
                      </a:moveTo>
                      <a:cubicBezTo>
                        <a:pt x="8501" y="2989"/>
                        <a:pt x="8942" y="3442"/>
                        <a:pt x="8942" y="3990"/>
                      </a:cubicBezTo>
                      <a:cubicBezTo>
                        <a:pt x="8966" y="4359"/>
                        <a:pt x="8739" y="4704"/>
                        <a:pt x="8394" y="4883"/>
                      </a:cubicBezTo>
                      <a:cubicBezTo>
                        <a:pt x="8216" y="4240"/>
                        <a:pt x="7811" y="3680"/>
                        <a:pt x="7263" y="3263"/>
                      </a:cubicBezTo>
                      <a:cubicBezTo>
                        <a:pt x="7442" y="3085"/>
                        <a:pt x="7692" y="2989"/>
                        <a:pt x="7954" y="2989"/>
                      </a:cubicBezTo>
                      <a:close/>
                      <a:moveTo>
                        <a:pt x="6072" y="1"/>
                      </a:moveTo>
                      <a:cubicBezTo>
                        <a:pt x="5632" y="1"/>
                        <a:pt x="5251" y="334"/>
                        <a:pt x="5191" y="763"/>
                      </a:cubicBezTo>
                      <a:lnTo>
                        <a:pt x="4596" y="953"/>
                      </a:lnTo>
                      <a:cubicBezTo>
                        <a:pt x="4525" y="989"/>
                        <a:pt x="4477" y="1049"/>
                        <a:pt x="4477" y="1120"/>
                      </a:cubicBezTo>
                      <a:lnTo>
                        <a:pt x="4477" y="2370"/>
                      </a:lnTo>
                      <a:cubicBezTo>
                        <a:pt x="3679" y="2394"/>
                        <a:pt x="2929" y="2632"/>
                        <a:pt x="2334" y="3025"/>
                      </a:cubicBezTo>
                      <a:cubicBezTo>
                        <a:pt x="2084" y="2751"/>
                        <a:pt x="1727" y="2608"/>
                        <a:pt x="1358" y="2608"/>
                      </a:cubicBezTo>
                      <a:cubicBezTo>
                        <a:pt x="607" y="2608"/>
                        <a:pt x="0" y="3216"/>
                        <a:pt x="0" y="3966"/>
                      </a:cubicBezTo>
                      <a:cubicBezTo>
                        <a:pt x="0" y="4513"/>
                        <a:pt x="345" y="5002"/>
                        <a:pt x="834" y="5216"/>
                      </a:cubicBezTo>
                      <a:cubicBezTo>
                        <a:pt x="822" y="5347"/>
                        <a:pt x="798" y="5478"/>
                        <a:pt x="798" y="5609"/>
                      </a:cubicBezTo>
                      <a:cubicBezTo>
                        <a:pt x="798" y="7395"/>
                        <a:pt x="2524" y="8859"/>
                        <a:pt x="4667" y="8859"/>
                      </a:cubicBezTo>
                      <a:cubicBezTo>
                        <a:pt x="5763" y="8859"/>
                        <a:pt x="6739" y="8490"/>
                        <a:pt x="7442" y="7871"/>
                      </a:cubicBezTo>
                      <a:cubicBezTo>
                        <a:pt x="7513" y="7811"/>
                        <a:pt x="7513" y="7692"/>
                        <a:pt x="7454" y="7621"/>
                      </a:cubicBezTo>
                      <a:cubicBezTo>
                        <a:pt x="7421" y="7588"/>
                        <a:pt x="7374" y="7570"/>
                        <a:pt x="7326" y="7570"/>
                      </a:cubicBezTo>
                      <a:cubicBezTo>
                        <a:pt x="7287" y="7570"/>
                        <a:pt x="7248" y="7582"/>
                        <a:pt x="7215" y="7609"/>
                      </a:cubicBezTo>
                      <a:cubicBezTo>
                        <a:pt x="6572" y="8157"/>
                        <a:pt x="5668" y="8514"/>
                        <a:pt x="4667" y="8514"/>
                      </a:cubicBezTo>
                      <a:cubicBezTo>
                        <a:pt x="2739" y="8514"/>
                        <a:pt x="1167" y="7216"/>
                        <a:pt x="1167" y="5633"/>
                      </a:cubicBezTo>
                      <a:cubicBezTo>
                        <a:pt x="1167" y="4037"/>
                        <a:pt x="2739" y="2739"/>
                        <a:pt x="4667" y="2739"/>
                      </a:cubicBezTo>
                      <a:cubicBezTo>
                        <a:pt x="6608" y="2739"/>
                        <a:pt x="8180" y="4037"/>
                        <a:pt x="8180" y="5633"/>
                      </a:cubicBezTo>
                      <a:cubicBezTo>
                        <a:pt x="8180" y="6133"/>
                        <a:pt x="8037" y="6597"/>
                        <a:pt x="7751" y="7014"/>
                      </a:cubicBezTo>
                      <a:cubicBezTo>
                        <a:pt x="7704" y="7085"/>
                        <a:pt x="7727" y="7169"/>
                        <a:pt x="7787" y="7228"/>
                      </a:cubicBezTo>
                      <a:cubicBezTo>
                        <a:pt x="7818" y="7264"/>
                        <a:pt x="7859" y="7280"/>
                        <a:pt x="7902" y="7280"/>
                      </a:cubicBezTo>
                      <a:cubicBezTo>
                        <a:pt x="7958" y="7280"/>
                        <a:pt x="8015" y="7252"/>
                        <a:pt x="8049" y="7204"/>
                      </a:cubicBezTo>
                      <a:cubicBezTo>
                        <a:pt x="8358" y="6740"/>
                        <a:pt x="8537" y="6192"/>
                        <a:pt x="8537" y="5621"/>
                      </a:cubicBezTo>
                      <a:cubicBezTo>
                        <a:pt x="8537" y="5490"/>
                        <a:pt x="8525" y="5359"/>
                        <a:pt x="8513" y="5228"/>
                      </a:cubicBezTo>
                      <a:cubicBezTo>
                        <a:pt x="8978" y="5014"/>
                        <a:pt x="9299" y="4525"/>
                        <a:pt x="9299" y="3978"/>
                      </a:cubicBezTo>
                      <a:cubicBezTo>
                        <a:pt x="9299" y="3228"/>
                        <a:pt x="8692" y="2620"/>
                        <a:pt x="7954" y="2620"/>
                      </a:cubicBezTo>
                      <a:cubicBezTo>
                        <a:pt x="7573" y="2620"/>
                        <a:pt x="7215" y="2775"/>
                        <a:pt x="6965" y="3037"/>
                      </a:cubicBezTo>
                      <a:cubicBezTo>
                        <a:pt x="6358" y="2656"/>
                        <a:pt x="5632" y="2406"/>
                        <a:pt x="4822" y="2382"/>
                      </a:cubicBezTo>
                      <a:lnTo>
                        <a:pt x="4822" y="1263"/>
                      </a:lnTo>
                      <a:lnTo>
                        <a:pt x="5215" y="1132"/>
                      </a:lnTo>
                      <a:cubicBezTo>
                        <a:pt x="5303" y="1507"/>
                        <a:pt x="5647" y="1780"/>
                        <a:pt x="6048" y="1780"/>
                      </a:cubicBezTo>
                      <a:cubicBezTo>
                        <a:pt x="6080" y="1780"/>
                        <a:pt x="6112" y="1779"/>
                        <a:pt x="6144" y="1775"/>
                      </a:cubicBezTo>
                      <a:cubicBezTo>
                        <a:pt x="6584" y="1727"/>
                        <a:pt x="6918" y="1382"/>
                        <a:pt x="6953" y="953"/>
                      </a:cubicBezTo>
                      <a:cubicBezTo>
                        <a:pt x="6977" y="430"/>
                        <a:pt x="6584" y="1"/>
                        <a:pt x="607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48"/>
                <p:cNvSpPr/>
                <p:nvPr/>
              </p:nvSpPr>
              <p:spPr>
                <a:xfrm>
                  <a:off x="7580393" y="3516460"/>
                  <a:ext cx="56880" cy="56880"/>
                </a:xfrm>
                <a:custGeom>
                  <a:avLst/>
                  <a:gdLst/>
                  <a:ahLst/>
                  <a:cxnLst/>
                  <a:rect l="l" t="t" r="r" b="b"/>
                  <a:pathLst>
                    <a:path w="1787" h="1787" extrusionOk="0">
                      <a:moveTo>
                        <a:pt x="894" y="345"/>
                      </a:moveTo>
                      <a:cubicBezTo>
                        <a:pt x="1191" y="345"/>
                        <a:pt x="1429" y="584"/>
                        <a:pt x="1429" y="881"/>
                      </a:cubicBezTo>
                      <a:cubicBezTo>
                        <a:pt x="1418" y="1179"/>
                        <a:pt x="1179" y="1417"/>
                        <a:pt x="894" y="1417"/>
                      </a:cubicBezTo>
                      <a:cubicBezTo>
                        <a:pt x="596" y="1417"/>
                        <a:pt x="358" y="1179"/>
                        <a:pt x="358" y="881"/>
                      </a:cubicBezTo>
                      <a:cubicBezTo>
                        <a:pt x="358" y="584"/>
                        <a:pt x="596" y="345"/>
                        <a:pt x="894" y="345"/>
                      </a:cubicBezTo>
                      <a:close/>
                      <a:moveTo>
                        <a:pt x="894" y="0"/>
                      </a:moveTo>
                      <a:cubicBezTo>
                        <a:pt x="406" y="0"/>
                        <a:pt x="1" y="405"/>
                        <a:pt x="1" y="893"/>
                      </a:cubicBezTo>
                      <a:cubicBezTo>
                        <a:pt x="1" y="1381"/>
                        <a:pt x="406" y="1786"/>
                        <a:pt x="894" y="1786"/>
                      </a:cubicBezTo>
                      <a:cubicBezTo>
                        <a:pt x="1394" y="1786"/>
                        <a:pt x="1787" y="1381"/>
                        <a:pt x="1787" y="893"/>
                      </a:cubicBezTo>
                      <a:cubicBezTo>
                        <a:pt x="1775" y="405"/>
                        <a:pt x="1394" y="0"/>
                        <a:pt x="8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48"/>
                <p:cNvSpPr/>
                <p:nvPr/>
              </p:nvSpPr>
              <p:spPr>
                <a:xfrm>
                  <a:off x="7685750" y="3516460"/>
                  <a:ext cx="56880" cy="56880"/>
                </a:xfrm>
                <a:custGeom>
                  <a:avLst/>
                  <a:gdLst/>
                  <a:ahLst/>
                  <a:cxnLst/>
                  <a:rect l="l" t="t" r="r" b="b"/>
                  <a:pathLst>
                    <a:path w="1787" h="1787" extrusionOk="0">
                      <a:moveTo>
                        <a:pt x="894" y="345"/>
                      </a:moveTo>
                      <a:cubicBezTo>
                        <a:pt x="1191" y="345"/>
                        <a:pt x="1429" y="584"/>
                        <a:pt x="1429" y="881"/>
                      </a:cubicBezTo>
                      <a:cubicBezTo>
                        <a:pt x="1429" y="1179"/>
                        <a:pt x="1191" y="1417"/>
                        <a:pt x="894" y="1417"/>
                      </a:cubicBezTo>
                      <a:cubicBezTo>
                        <a:pt x="596" y="1417"/>
                        <a:pt x="358" y="1179"/>
                        <a:pt x="358" y="881"/>
                      </a:cubicBezTo>
                      <a:cubicBezTo>
                        <a:pt x="358" y="584"/>
                        <a:pt x="596" y="345"/>
                        <a:pt x="894" y="345"/>
                      </a:cubicBezTo>
                      <a:close/>
                      <a:moveTo>
                        <a:pt x="894" y="0"/>
                      </a:moveTo>
                      <a:cubicBezTo>
                        <a:pt x="405" y="0"/>
                        <a:pt x="1" y="405"/>
                        <a:pt x="1" y="893"/>
                      </a:cubicBezTo>
                      <a:cubicBezTo>
                        <a:pt x="1" y="1381"/>
                        <a:pt x="405" y="1786"/>
                        <a:pt x="894" y="1786"/>
                      </a:cubicBezTo>
                      <a:cubicBezTo>
                        <a:pt x="1382" y="1786"/>
                        <a:pt x="1787" y="1381"/>
                        <a:pt x="1787" y="893"/>
                      </a:cubicBezTo>
                      <a:cubicBezTo>
                        <a:pt x="1775" y="405"/>
                        <a:pt x="1382" y="0"/>
                        <a:pt x="8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cSld>
  <p:clrMapOvr>
    <a:masterClrMapping/>
  </p:clrMapOvr>
</p:sld>
</file>

<file path=ppt/theme/theme1.xml><?xml version="1.0" encoding="utf-8"?>
<a:theme xmlns:a="http://schemas.openxmlformats.org/drawingml/2006/main" name="Nature Activities Binder by Slidesgo">
  <a:themeElements>
    <a:clrScheme name="Simple Light">
      <a:dk1>
        <a:srgbClr val="000000"/>
      </a:dk1>
      <a:lt1>
        <a:srgbClr val="FFFFFF"/>
      </a:lt1>
      <a:dk2>
        <a:srgbClr val="D9D9D9"/>
      </a:dk2>
      <a:lt2>
        <a:srgbClr val="FEC9A1"/>
      </a:lt2>
      <a:accent1>
        <a:srgbClr val="FD9E66"/>
      </a:accent1>
      <a:accent2>
        <a:srgbClr val="B7E1E0"/>
      </a:accent2>
      <a:accent3>
        <a:srgbClr val="FAE39D"/>
      </a:accent3>
      <a:accent4>
        <a:srgbClr val="F9C357"/>
      </a:accent4>
      <a:accent5>
        <a:srgbClr val="92CAD6"/>
      </a:accent5>
      <a:accent6>
        <a:srgbClr val="85A8CE"/>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1939</Words>
  <Application>Microsoft Office PowerPoint</Application>
  <PresentationFormat>Presentación en pantalla (16:9)</PresentationFormat>
  <Paragraphs>513</Paragraphs>
  <Slides>34</Slides>
  <Notes>34</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34</vt:i4>
      </vt:variant>
    </vt:vector>
  </HeadingPairs>
  <TitlesOfParts>
    <vt:vector size="43" baseType="lpstr">
      <vt:lpstr>Quicksand</vt:lpstr>
      <vt:lpstr>Arial</vt:lpstr>
      <vt:lpstr>Quicksand Medium</vt:lpstr>
      <vt:lpstr>Roboto</vt:lpstr>
      <vt:lpstr>Jua</vt:lpstr>
      <vt:lpstr>Proxima Nova Semibold</vt:lpstr>
      <vt:lpstr>Proxima Nova</vt:lpstr>
      <vt:lpstr>Nature Activities Binder by Slidesgo</vt:lpstr>
      <vt:lpstr>Slidesgo Final Pages</vt:lpstr>
      <vt:lpstr>Actividades naturales Infografía</vt:lpstr>
      <vt:lpstr>About 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Nature activities binder infographics</vt:lpstr>
      <vt:lpstr>Presentación de PowerPoint</vt:lpstr>
      <vt:lpstr>Presentación de PowerPoint</vt:lpstr>
      <vt:lpstr>Infographics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Actividades naturales Infografía</dc:title>
  <cp:lastModifiedBy>Diego Cárdenas Dev</cp:lastModifiedBy>
  <cp:revision>1</cp:revision>
  <dcterms:modified xsi:type="dcterms:W3CDTF">2022-05-06T21:41:31Z</dcterms:modified>
</cp:coreProperties>
</file>